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14"/>
  </p:notesMasterIdLst>
  <p:sldIdLst>
    <p:sldId id="256" r:id="rId2"/>
    <p:sldId id="279" r:id="rId3"/>
    <p:sldId id="288" r:id="rId4"/>
    <p:sldId id="283" r:id="rId5"/>
    <p:sldId id="278" r:id="rId6"/>
    <p:sldId id="284" r:id="rId7"/>
    <p:sldId id="282" r:id="rId8"/>
    <p:sldId id="281" r:id="rId9"/>
    <p:sldId id="280" r:id="rId10"/>
    <p:sldId id="285" r:id="rId11"/>
    <p:sldId id="286" r:id="rId12"/>
    <p:sldId id="287" r:id="rId1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FF"/>
    <a:srgbClr val="000000"/>
    <a:srgbClr val="660033"/>
    <a:srgbClr val="990033"/>
    <a:srgbClr val="E31B2E"/>
    <a:srgbClr val="008000"/>
    <a:srgbClr val="3B0A7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B8A909-6195-4FA9-8E1C-F2FAA6EA9DAF}" type="datetimeFigureOut">
              <a:rPr lang="en-US" smtClean="0"/>
              <a:t>8/3/2008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50F78-22A4-465F-B8F4-A0478214F422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50F78-22A4-465F-B8F4-A0478214F422}" type="slidenum">
              <a:rPr lang="en-NZ" smtClean="0"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50F78-22A4-465F-B8F4-A0478214F422}" type="slidenum">
              <a:rPr lang="en-NZ" smtClean="0"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50F78-22A4-465F-B8F4-A0478214F422}" type="slidenum">
              <a:rPr lang="en-NZ" smtClean="0"/>
              <a:t>3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50F78-22A4-465F-B8F4-A0478214F422}" type="slidenum">
              <a:rPr lang="en-NZ" smtClean="0"/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50F78-22A4-465F-B8F4-A0478214F422}" type="slidenum">
              <a:rPr lang="en-NZ" smtClean="0"/>
              <a:t>9</a:t>
            </a:fld>
            <a:endParaRPr lang="en-N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450F78-22A4-465F-B8F4-A0478214F422}" type="slidenum">
              <a:rPr lang="en-NZ" smtClean="0"/>
              <a:t>10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1E054-77BC-42F0-BDED-72B8DCEAE36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E17B9-1F83-473B-9DC2-A499647DCE8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123DA-3082-426B-BA6B-472C8C36BAD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71612"/>
            <a:ext cx="8429684" cy="4929222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>
              <a:defRPr sz="3200">
                <a:solidFill>
                  <a:schemeClr val="accent6">
                    <a:lumMod val="20000"/>
                    <a:lumOff val="80000"/>
                  </a:schemeClr>
                </a:solidFill>
              </a:defRPr>
            </a:lvl2pPr>
            <a:lvl3pPr>
              <a:defRPr sz="2800">
                <a:solidFill>
                  <a:schemeClr val="accent6">
                    <a:lumMod val="20000"/>
                    <a:lumOff val="80000"/>
                  </a:schemeClr>
                </a:solidFill>
              </a:defRPr>
            </a:lvl3pPr>
            <a:lvl4pPr>
              <a:defRPr sz="2800">
                <a:solidFill>
                  <a:schemeClr val="accent6">
                    <a:lumMod val="20000"/>
                    <a:lumOff val="80000"/>
                  </a:schemeClr>
                </a:solidFill>
              </a:defRPr>
            </a:lvl4pPr>
            <a:lvl5pPr>
              <a:defRPr sz="2800">
                <a:solidFill>
                  <a:schemeClr val="accent6">
                    <a:lumMod val="20000"/>
                    <a:lumOff val="8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EF07B-66C6-4085-BB54-FD44480A6BC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14124-1A49-46F3-9C92-8C49E501389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F6F84-E1D1-4635-ABF4-F324713390A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B2A11-F00B-482B-A29B-1E3B73763AB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011E2-8DCD-4C1F-B677-55F8F488E6A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F12013-3998-4A81-9E3F-5CBFC79D604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773F7-7F68-4ED4-8DFB-E5F0C7B254B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9BB58-4870-42E3-BDD0-FA8F47E1436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rgbClr val="381850"/>
            </a:gs>
            <a:gs pos="0">
              <a:srgbClr val="7030A0"/>
            </a:gs>
            <a:gs pos="99000">
              <a:schemeClr val="bg1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dirty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 dirty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2F40AD57-CF9B-44C7-8219-75960C74EBB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1" r:id="rId2"/>
    <p:sldLayoutId id="2147483723" r:id="rId3"/>
    <p:sldLayoutId id="2147483720" r:id="rId4"/>
    <p:sldLayoutId id="2147483719" r:id="rId5"/>
    <p:sldLayoutId id="2147483718" r:id="rId6"/>
    <p:sldLayoutId id="2147483717" r:id="rId7"/>
    <p:sldLayoutId id="2147483716" r:id="rId8"/>
    <p:sldLayoutId id="2147483724" r:id="rId9"/>
    <p:sldLayoutId id="2147483715" r:id="rId10"/>
    <p:sldLayoutId id="214748371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master2_8\reports\master20_7\Year%2011\1.3_Genetics\DNA%20Replication.mpg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/>
            <a:endParaRPr lang="en-US" smtClean="0"/>
          </a:p>
        </p:txBody>
      </p:sp>
      <p:sp>
        <p:nvSpPr>
          <p:cNvPr id="6" name="Rectangle 5"/>
          <p:cNvSpPr/>
          <p:nvPr/>
        </p:nvSpPr>
        <p:spPr>
          <a:xfrm>
            <a:off x="642910" y="1285860"/>
            <a:ext cx="4857784" cy="267765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en-NZ" sz="9600" b="1" dirty="0">
                <a:ln w="38100">
                  <a:solidFill>
                    <a:srgbClr val="3B0A70"/>
                  </a:solidFill>
                </a:ln>
                <a:solidFill>
                  <a:srgbClr val="660033"/>
                </a:solidFill>
                <a:latin typeface="Narkisim" pitchFamily="34" charset="-79"/>
                <a:ea typeface="GungsuhChe" pitchFamily="49" charset="-127"/>
                <a:cs typeface="Narkisim" pitchFamily="34" charset="-79"/>
              </a:rPr>
              <a:t>DNA</a:t>
            </a:r>
          </a:p>
          <a:p>
            <a:pPr algn="ctr">
              <a:defRPr/>
            </a:pPr>
            <a:r>
              <a:rPr lang="en-NZ" sz="7200" b="1" dirty="0">
                <a:ln w="38100">
                  <a:solidFill>
                    <a:srgbClr val="3B0A70"/>
                  </a:solidFill>
                </a:ln>
                <a:solidFill>
                  <a:srgbClr val="660033"/>
                </a:solidFill>
                <a:latin typeface="Narkisim" pitchFamily="34" charset="-79"/>
                <a:ea typeface="GungsuhChe" pitchFamily="49" charset="-127"/>
                <a:cs typeface="Narkisim" pitchFamily="34" charset="-79"/>
              </a:rPr>
              <a:t>Replication</a:t>
            </a:r>
            <a:endParaRPr lang="en-NZ" sz="9600" b="1" dirty="0">
              <a:ln w="38100">
                <a:solidFill>
                  <a:srgbClr val="3B0A70"/>
                </a:solidFill>
              </a:ln>
              <a:solidFill>
                <a:srgbClr val="660033"/>
              </a:solidFill>
              <a:latin typeface="Narkisim" pitchFamily="34" charset="-79"/>
              <a:ea typeface="GungsuhChe" pitchFamily="49" charset="-127"/>
              <a:cs typeface="Narkisim" pitchFamily="34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CA" dirty="0" smtClean="0"/>
              <a:t>DNA Replication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CA" dirty="0" smtClean="0"/>
              <a:t>An enzyme called </a:t>
            </a:r>
            <a:r>
              <a:rPr lang="en-CA" dirty="0" err="1" smtClean="0">
                <a:solidFill>
                  <a:srgbClr val="FFFF00"/>
                </a:solidFill>
              </a:rPr>
              <a:t>Helicase</a:t>
            </a:r>
            <a:r>
              <a:rPr lang="en-CA" dirty="0" smtClean="0"/>
              <a:t> “unzips” the base pairs by breaking the bonds.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endParaRPr lang="en-CA" dirty="0" smtClean="0"/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CA" dirty="0" smtClean="0"/>
              <a:t>Raw materials are needed to “re-build” the two parent strands. 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endParaRPr lang="en-CA" dirty="0" smtClean="0"/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CA" dirty="0" smtClean="0"/>
              <a:t>Another enzyme called </a:t>
            </a:r>
            <a:r>
              <a:rPr lang="en-CA" dirty="0" smtClean="0">
                <a:solidFill>
                  <a:srgbClr val="FFFF00"/>
                </a:solidFill>
              </a:rPr>
              <a:t>DNA Polymerase </a:t>
            </a:r>
            <a:r>
              <a:rPr lang="en-CA" dirty="0" smtClean="0"/>
              <a:t>is used to arrange nucleotides in a new complimentary strand.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4"/>
          <p:cNvGrpSpPr>
            <a:grpSpLocks/>
          </p:cNvGrpSpPr>
          <p:nvPr/>
        </p:nvGrpSpPr>
        <p:grpSpPr bwMode="auto">
          <a:xfrm>
            <a:off x="714375" y="500063"/>
            <a:ext cx="1785938" cy="857250"/>
            <a:chOff x="500034" y="1142984"/>
            <a:chExt cx="3714776" cy="1785950"/>
          </a:xfrm>
        </p:grpSpPr>
        <p:grpSp>
          <p:nvGrpSpPr>
            <p:cNvPr id="23649" name="Group 16"/>
            <p:cNvGrpSpPr>
              <a:grpSpLocks/>
            </p:cNvGrpSpPr>
            <p:nvPr/>
          </p:nvGrpSpPr>
          <p:grpSpPr bwMode="auto">
            <a:xfrm>
              <a:off x="500034" y="1142983"/>
              <a:ext cx="2526107" cy="1785949"/>
              <a:chOff x="857224" y="2071678"/>
              <a:chExt cx="5000660" cy="3071834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857224" y="2071678"/>
                <a:ext cx="1503431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9" name="Regular Pentagon 8"/>
              <p:cNvSpPr/>
              <p:nvPr/>
            </p:nvSpPr>
            <p:spPr>
              <a:xfrm>
                <a:off x="2713635" y="3431247"/>
                <a:ext cx="1928316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0" name="Straight Connector 9"/>
              <p:cNvCxnSpPr>
                <a:stCxn id="9" idx="1"/>
                <a:endCxn id="8" idx="5"/>
              </p:cNvCxnSpPr>
              <p:nvPr/>
            </p:nvCxnSpPr>
            <p:spPr>
              <a:xfrm rot="10800000">
                <a:off x="2138409" y="3289034"/>
                <a:ext cx="575226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>
                <a:stCxn id="9" idx="5"/>
              </p:cNvCxnSpPr>
              <p:nvPr/>
            </p:nvCxnSpPr>
            <p:spPr>
              <a:xfrm flipV="1">
                <a:off x="4641950" y="4000105"/>
                <a:ext cx="1215818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Pentagon 6"/>
            <p:cNvSpPr/>
            <p:nvPr/>
          </p:nvSpPr>
          <p:spPr>
            <a:xfrm>
              <a:off x="2999666" y="1500174"/>
              <a:ext cx="1215144" cy="787141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A</a:t>
              </a:r>
              <a:endParaRPr lang="en-CA" sz="1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3554" name="Group 11"/>
          <p:cNvGrpSpPr>
            <a:grpSpLocks/>
          </p:cNvGrpSpPr>
          <p:nvPr/>
        </p:nvGrpSpPr>
        <p:grpSpPr bwMode="auto">
          <a:xfrm>
            <a:off x="714375" y="1357313"/>
            <a:ext cx="1714500" cy="857250"/>
            <a:chOff x="857224" y="2071678"/>
            <a:chExt cx="6929486" cy="3071834"/>
          </a:xfrm>
        </p:grpSpPr>
        <p:sp>
          <p:nvSpPr>
            <p:cNvPr id="13" name="Oval 12"/>
            <p:cNvSpPr/>
            <p:nvPr/>
          </p:nvSpPr>
          <p:spPr>
            <a:xfrm>
              <a:off x="857224" y="2071678"/>
              <a:ext cx="1501389" cy="142783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>
          <p:nvSpPr>
            <p:cNvPr id="14" name="Regular Pentagon 13"/>
            <p:cNvSpPr/>
            <p:nvPr/>
          </p:nvSpPr>
          <p:spPr>
            <a:xfrm>
              <a:off x="2711505" y="3431247"/>
              <a:ext cx="1931271" cy="1712265"/>
            </a:xfrm>
            <a:prstGeom prst="pentagon">
              <a:avLst/>
            </a:prstGeom>
            <a:gradFill flip="none" rotWithShape="1">
              <a:gsLst>
                <a:gs pos="0">
                  <a:srgbClr val="008000">
                    <a:shade val="30000"/>
                    <a:satMod val="115000"/>
                  </a:srgbClr>
                </a:gs>
                <a:gs pos="50000">
                  <a:srgbClr val="008000">
                    <a:shade val="67500"/>
                    <a:satMod val="115000"/>
                  </a:srgbClr>
                </a:gs>
                <a:gs pos="100000">
                  <a:srgbClr val="008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>
          <p:nvSpPr>
            <p:cNvPr id="15" name="Flowchart: Delay 14"/>
            <p:cNvSpPr/>
            <p:nvPr/>
          </p:nvSpPr>
          <p:spPr>
            <a:xfrm>
              <a:off x="5855439" y="2640536"/>
              <a:ext cx="1931271" cy="1359569"/>
            </a:xfrm>
            <a:prstGeom prst="flowChartDelay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C</a:t>
              </a: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cxnSp>
          <p:nvCxnSpPr>
            <p:cNvPr id="16" name="Straight Connector 15"/>
            <p:cNvCxnSpPr>
              <a:stCxn id="14" idx="1"/>
              <a:endCxn id="13" idx="5"/>
            </p:cNvCxnSpPr>
            <p:nvPr/>
          </p:nvCxnSpPr>
          <p:spPr>
            <a:xfrm rot="10800000">
              <a:off x="2140462" y="3289034"/>
              <a:ext cx="571043" cy="79640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4" idx="5"/>
            </p:cNvCxnSpPr>
            <p:nvPr/>
          </p:nvCxnSpPr>
          <p:spPr>
            <a:xfrm flipV="1">
              <a:off x="4642777" y="4000105"/>
              <a:ext cx="1212662" cy="8533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55" name="Group 17"/>
          <p:cNvGrpSpPr>
            <a:grpSpLocks/>
          </p:cNvGrpSpPr>
          <p:nvPr/>
        </p:nvGrpSpPr>
        <p:grpSpPr bwMode="auto">
          <a:xfrm>
            <a:off x="714375" y="2143125"/>
            <a:ext cx="1714500" cy="857250"/>
            <a:chOff x="5143504" y="1142984"/>
            <a:chExt cx="3643338" cy="1785950"/>
          </a:xfrm>
        </p:grpSpPr>
        <p:grpSp>
          <p:nvGrpSpPr>
            <p:cNvPr id="23637" name="Group 32"/>
            <p:cNvGrpSpPr>
              <a:grpSpLocks/>
            </p:cNvGrpSpPr>
            <p:nvPr/>
          </p:nvGrpSpPr>
          <p:grpSpPr bwMode="auto">
            <a:xfrm>
              <a:off x="5143504" y="1142983"/>
              <a:ext cx="2526107" cy="1785949"/>
              <a:chOff x="857224" y="2071678"/>
              <a:chExt cx="5000660" cy="3071834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857224" y="2071678"/>
                <a:ext cx="1502569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23" name="Regular Pentagon 22"/>
              <p:cNvSpPr/>
              <p:nvPr/>
            </p:nvSpPr>
            <p:spPr>
              <a:xfrm>
                <a:off x="2713729" y="3431251"/>
                <a:ext cx="1929966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24" name="Straight Connector 23"/>
              <p:cNvCxnSpPr>
                <a:stCxn id="23" idx="1"/>
                <a:endCxn id="22" idx="5"/>
              </p:cNvCxnSpPr>
              <p:nvPr/>
            </p:nvCxnSpPr>
            <p:spPr>
              <a:xfrm rot="10800000">
                <a:off x="2139414" y="3289034"/>
                <a:ext cx="574314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>
                <a:stCxn id="23" idx="5"/>
              </p:cNvCxnSpPr>
              <p:nvPr/>
            </p:nvCxnSpPr>
            <p:spPr>
              <a:xfrm flipV="1">
                <a:off x="4643694" y="4000109"/>
                <a:ext cx="1215410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Rectangle 19"/>
            <p:cNvSpPr/>
            <p:nvPr/>
          </p:nvSpPr>
          <p:spPr>
            <a:xfrm>
              <a:off x="7572396" y="1500174"/>
              <a:ext cx="570116" cy="7871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21" name="Chevron 20"/>
            <p:cNvSpPr/>
            <p:nvPr/>
          </p:nvSpPr>
          <p:spPr>
            <a:xfrm flipH="1">
              <a:off x="7572396" y="1500174"/>
              <a:ext cx="1214446" cy="787141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T</a:t>
              </a:r>
              <a:endParaRPr lang="en-CA" sz="1200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3556" name="Group 25"/>
          <p:cNvGrpSpPr>
            <a:grpSpLocks/>
          </p:cNvGrpSpPr>
          <p:nvPr/>
        </p:nvGrpSpPr>
        <p:grpSpPr bwMode="auto">
          <a:xfrm>
            <a:off x="714375" y="4714875"/>
            <a:ext cx="2071688" cy="857250"/>
            <a:chOff x="5143504" y="4357694"/>
            <a:chExt cx="4357718" cy="1785950"/>
          </a:xfrm>
        </p:grpSpPr>
        <p:sp>
          <p:nvSpPr>
            <p:cNvPr id="28" name="Rectangle 27"/>
            <p:cNvSpPr/>
            <p:nvPr/>
          </p:nvSpPr>
          <p:spPr>
            <a:xfrm>
              <a:off x="7571137" y="4642123"/>
              <a:ext cx="1215486" cy="859902"/>
            </a:xfrm>
            <a:prstGeom prst="rect">
              <a:avLst/>
            </a:prstGeom>
            <a:solidFill>
              <a:srgbClr val="E31B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G</a:t>
              </a:r>
              <a:endParaRPr lang="en-CA" sz="3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grpSp>
          <p:nvGrpSpPr>
            <p:cNvPr id="23631" name="Group 24"/>
            <p:cNvGrpSpPr>
              <a:grpSpLocks/>
            </p:cNvGrpSpPr>
            <p:nvPr/>
          </p:nvGrpSpPr>
          <p:grpSpPr bwMode="auto">
            <a:xfrm>
              <a:off x="5143504" y="4357693"/>
              <a:ext cx="2526107" cy="1785949"/>
              <a:chOff x="857224" y="2071678"/>
              <a:chExt cx="5000660" cy="3071834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857224" y="2071678"/>
                <a:ext cx="1500550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31" name="Regular Pentagon 30"/>
              <p:cNvSpPr/>
              <p:nvPr/>
            </p:nvSpPr>
            <p:spPr>
              <a:xfrm>
                <a:off x="2714733" y="3431251"/>
                <a:ext cx="1923608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32" name="Straight Connector 31"/>
              <p:cNvCxnSpPr>
                <a:stCxn id="31" idx="1"/>
                <a:endCxn id="30" idx="5"/>
              </p:cNvCxnSpPr>
              <p:nvPr/>
            </p:nvCxnSpPr>
            <p:spPr>
              <a:xfrm rot="10800000">
                <a:off x="2139631" y="3289034"/>
                <a:ext cx="575102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>
                <a:stCxn id="31" idx="5"/>
              </p:cNvCxnSpPr>
              <p:nvPr/>
            </p:nvCxnSpPr>
            <p:spPr>
              <a:xfrm flipV="1">
                <a:off x="4638341" y="4000109"/>
                <a:ext cx="1216303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 useBgFill="1">
          <p:nvSpPr>
            <p:cNvPr id="29" name="Flowchart: Delay 28"/>
            <p:cNvSpPr/>
            <p:nvPr/>
          </p:nvSpPr>
          <p:spPr>
            <a:xfrm flipH="1">
              <a:off x="8359200" y="4642123"/>
              <a:ext cx="1142022" cy="863210"/>
            </a:xfrm>
            <a:prstGeom prst="flowChartDelay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3557" name="Group 45"/>
          <p:cNvGrpSpPr>
            <a:grpSpLocks/>
          </p:cNvGrpSpPr>
          <p:nvPr/>
        </p:nvGrpSpPr>
        <p:grpSpPr bwMode="auto">
          <a:xfrm>
            <a:off x="714375" y="3000375"/>
            <a:ext cx="1714500" cy="857250"/>
            <a:chOff x="857224" y="2071678"/>
            <a:chExt cx="6929486" cy="3071834"/>
          </a:xfrm>
        </p:grpSpPr>
        <p:sp>
          <p:nvSpPr>
            <p:cNvPr id="47" name="Oval 46"/>
            <p:cNvSpPr/>
            <p:nvPr/>
          </p:nvSpPr>
          <p:spPr>
            <a:xfrm>
              <a:off x="857224" y="2071678"/>
              <a:ext cx="1501389" cy="1427836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>
          <p:nvSpPr>
            <p:cNvPr id="48" name="Regular Pentagon 47"/>
            <p:cNvSpPr/>
            <p:nvPr/>
          </p:nvSpPr>
          <p:spPr>
            <a:xfrm>
              <a:off x="2711505" y="3431251"/>
              <a:ext cx="1931271" cy="1712261"/>
            </a:xfrm>
            <a:prstGeom prst="pentagon">
              <a:avLst/>
            </a:prstGeom>
            <a:gradFill flip="none" rotWithShape="1">
              <a:gsLst>
                <a:gs pos="0">
                  <a:srgbClr val="008000">
                    <a:shade val="30000"/>
                    <a:satMod val="115000"/>
                  </a:srgbClr>
                </a:gs>
                <a:gs pos="50000">
                  <a:srgbClr val="008000">
                    <a:shade val="67500"/>
                    <a:satMod val="115000"/>
                  </a:srgbClr>
                </a:gs>
                <a:gs pos="100000">
                  <a:srgbClr val="008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>
          <p:nvSpPr>
            <p:cNvPr id="49" name="Flowchart: Delay 48"/>
            <p:cNvSpPr/>
            <p:nvPr/>
          </p:nvSpPr>
          <p:spPr>
            <a:xfrm>
              <a:off x="5855439" y="2640536"/>
              <a:ext cx="1931271" cy="1359573"/>
            </a:xfrm>
            <a:prstGeom prst="flowChartDelay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C</a:t>
              </a: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cxnSp>
          <p:nvCxnSpPr>
            <p:cNvPr id="50" name="Straight Connector 49"/>
            <p:cNvCxnSpPr>
              <a:stCxn id="48" idx="1"/>
              <a:endCxn id="47" idx="5"/>
            </p:cNvCxnSpPr>
            <p:nvPr/>
          </p:nvCxnSpPr>
          <p:spPr>
            <a:xfrm rot="10800000">
              <a:off x="2140462" y="3289034"/>
              <a:ext cx="571043" cy="79640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48" idx="5"/>
            </p:cNvCxnSpPr>
            <p:nvPr/>
          </p:nvCxnSpPr>
          <p:spPr>
            <a:xfrm flipV="1">
              <a:off x="4642777" y="4000109"/>
              <a:ext cx="1212662" cy="8532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558" name="Group 51"/>
          <p:cNvGrpSpPr>
            <a:grpSpLocks/>
          </p:cNvGrpSpPr>
          <p:nvPr/>
        </p:nvGrpSpPr>
        <p:grpSpPr bwMode="auto">
          <a:xfrm>
            <a:off x="714375" y="3857625"/>
            <a:ext cx="1785938" cy="857250"/>
            <a:chOff x="500034" y="1142984"/>
            <a:chExt cx="3714776" cy="1785950"/>
          </a:xfrm>
        </p:grpSpPr>
        <p:grpSp>
          <p:nvGrpSpPr>
            <p:cNvPr id="23619" name="Group 16"/>
            <p:cNvGrpSpPr>
              <a:grpSpLocks/>
            </p:cNvGrpSpPr>
            <p:nvPr/>
          </p:nvGrpSpPr>
          <p:grpSpPr bwMode="auto">
            <a:xfrm>
              <a:off x="500034" y="1142983"/>
              <a:ext cx="2526107" cy="1785949"/>
              <a:chOff x="857224" y="2071678"/>
              <a:chExt cx="5000660" cy="3071834"/>
            </a:xfrm>
          </p:grpSpPr>
          <p:sp>
            <p:nvSpPr>
              <p:cNvPr id="55" name="Oval 54"/>
              <p:cNvSpPr/>
              <p:nvPr/>
            </p:nvSpPr>
            <p:spPr>
              <a:xfrm>
                <a:off x="857224" y="2071678"/>
                <a:ext cx="1503431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56" name="Regular Pentagon 55"/>
              <p:cNvSpPr/>
              <p:nvPr/>
            </p:nvSpPr>
            <p:spPr>
              <a:xfrm>
                <a:off x="2713635" y="3431251"/>
                <a:ext cx="1928316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57" name="Straight Connector 56"/>
              <p:cNvCxnSpPr>
                <a:stCxn id="56" idx="1"/>
                <a:endCxn id="55" idx="5"/>
              </p:cNvCxnSpPr>
              <p:nvPr/>
            </p:nvCxnSpPr>
            <p:spPr>
              <a:xfrm rot="10800000">
                <a:off x="2138409" y="3289034"/>
                <a:ext cx="575226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>
                <a:stCxn id="56" idx="5"/>
              </p:cNvCxnSpPr>
              <p:nvPr/>
            </p:nvCxnSpPr>
            <p:spPr>
              <a:xfrm flipV="1">
                <a:off x="4641950" y="4000109"/>
                <a:ext cx="1215818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Pentagon 53"/>
            <p:cNvSpPr/>
            <p:nvPr/>
          </p:nvSpPr>
          <p:spPr>
            <a:xfrm>
              <a:off x="2999666" y="1500174"/>
              <a:ext cx="1215144" cy="787141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A</a:t>
              </a:r>
              <a:endParaRPr lang="en-CA" sz="1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3559" name="Group 58"/>
          <p:cNvGrpSpPr>
            <a:grpSpLocks/>
          </p:cNvGrpSpPr>
          <p:nvPr/>
        </p:nvGrpSpPr>
        <p:grpSpPr bwMode="auto">
          <a:xfrm>
            <a:off x="714375" y="5643563"/>
            <a:ext cx="1714500" cy="857250"/>
            <a:chOff x="5143504" y="1142984"/>
            <a:chExt cx="3643338" cy="1785950"/>
          </a:xfrm>
        </p:grpSpPr>
        <p:grpSp>
          <p:nvGrpSpPr>
            <p:cNvPr id="23612" name="Group 32"/>
            <p:cNvGrpSpPr>
              <a:grpSpLocks/>
            </p:cNvGrpSpPr>
            <p:nvPr/>
          </p:nvGrpSpPr>
          <p:grpSpPr bwMode="auto">
            <a:xfrm>
              <a:off x="5143504" y="1142983"/>
              <a:ext cx="2526107" cy="1785949"/>
              <a:chOff x="857224" y="2071678"/>
              <a:chExt cx="5000660" cy="3071834"/>
            </a:xfrm>
          </p:grpSpPr>
          <p:sp>
            <p:nvSpPr>
              <p:cNvPr id="63" name="Oval 62"/>
              <p:cNvSpPr/>
              <p:nvPr/>
            </p:nvSpPr>
            <p:spPr>
              <a:xfrm>
                <a:off x="857224" y="2071678"/>
                <a:ext cx="1502569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64" name="Regular Pentagon 63"/>
              <p:cNvSpPr/>
              <p:nvPr/>
            </p:nvSpPr>
            <p:spPr>
              <a:xfrm>
                <a:off x="2713729" y="3431247"/>
                <a:ext cx="1929966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65" name="Straight Connector 64"/>
              <p:cNvCxnSpPr>
                <a:stCxn id="64" idx="1"/>
                <a:endCxn id="63" idx="5"/>
              </p:cNvCxnSpPr>
              <p:nvPr/>
            </p:nvCxnSpPr>
            <p:spPr>
              <a:xfrm rot="10800000">
                <a:off x="2139414" y="3289034"/>
                <a:ext cx="574314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>
                <a:stCxn id="64" idx="5"/>
              </p:cNvCxnSpPr>
              <p:nvPr/>
            </p:nvCxnSpPr>
            <p:spPr>
              <a:xfrm flipV="1">
                <a:off x="4643694" y="4000105"/>
                <a:ext cx="1215410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Rectangle 60"/>
            <p:cNvSpPr/>
            <p:nvPr/>
          </p:nvSpPr>
          <p:spPr>
            <a:xfrm>
              <a:off x="7572396" y="1500174"/>
              <a:ext cx="570116" cy="7871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62" name="Chevron 61"/>
            <p:cNvSpPr/>
            <p:nvPr/>
          </p:nvSpPr>
          <p:spPr>
            <a:xfrm flipH="1">
              <a:off x="7572396" y="1500174"/>
              <a:ext cx="1214446" cy="787141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T</a:t>
              </a:r>
              <a:endParaRPr lang="en-CA" sz="1200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3560" name="Group 81"/>
          <p:cNvGrpSpPr>
            <a:grpSpLocks/>
          </p:cNvGrpSpPr>
          <p:nvPr/>
        </p:nvGrpSpPr>
        <p:grpSpPr bwMode="auto">
          <a:xfrm flipH="1">
            <a:off x="6357938" y="1357313"/>
            <a:ext cx="2071687" cy="857250"/>
            <a:chOff x="5143504" y="4357693"/>
            <a:chExt cx="4357718" cy="1785949"/>
          </a:xfrm>
        </p:grpSpPr>
        <p:grpSp>
          <p:nvGrpSpPr>
            <p:cNvPr id="23605" name="Group 24"/>
            <p:cNvGrpSpPr>
              <a:grpSpLocks/>
            </p:cNvGrpSpPr>
            <p:nvPr/>
          </p:nvGrpSpPr>
          <p:grpSpPr bwMode="auto">
            <a:xfrm>
              <a:off x="5143504" y="4357693"/>
              <a:ext cx="2526107" cy="1785949"/>
              <a:chOff x="857224" y="2071678"/>
              <a:chExt cx="5000660" cy="3071834"/>
            </a:xfrm>
          </p:grpSpPr>
          <p:sp>
            <p:nvSpPr>
              <p:cNvPr id="212" name="Oval 211"/>
              <p:cNvSpPr/>
              <p:nvPr/>
            </p:nvSpPr>
            <p:spPr>
              <a:xfrm>
                <a:off x="857224" y="2071678"/>
                <a:ext cx="1500547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213" name="Regular Pentagon 212"/>
              <p:cNvSpPr/>
              <p:nvPr/>
            </p:nvSpPr>
            <p:spPr>
              <a:xfrm>
                <a:off x="2714730" y="3431247"/>
                <a:ext cx="1923614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214" name="Straight Connector 213"/>
              <p:cNvCxnSpPr>
                <a:stCxn id="213" idx="1"/>
                <a:endCxn id="212" idx="5"/>
              </p:cNvCxnSpPr>
              <p:nvPr/>
            </p:nvCxnSpPr>
            <p:spPr>
              <a:xfrm rot="10800000">
                <a:off x="2139632" y="3289034"/>
                <a:ext cx="575098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5" name="Straight Connector 214"/>
              <p:cNvCxnSpPr>
                <a:stCxn id="213" idx="5"/>
              </p:cNvCxnSpPr>
              <p:nvPr/>
            </p:nvCxnSpPr>
            <p:spPr>
              <a:xfrm flipV="1">
                <a:off x="4638344" y="4000105"/>
                <a:ext cx="1216304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0" name="Rectangle 209"/>
            <p:cNvSpPr/>
            <p:nvPr/>
          </p:nvSpPr>
          <p:spPr>
            <a:xfrm>
              <a:off x="7571136" y="4642122"/>
              <a:ext cx="1215486" cy="859901"/>
            </a:xfrm>
            <a:prstGeom prst="rect">
              <a:avLst/>
            </a:prstGeom>
            <a:solidFill>
              <a:srgbClr val="E31B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CA" sz="2400" b="1">
                  <a:solidFill>
                    <a:srgbClr val="000000"/>
                  </a:solidFill>
                  <a:latin typeface="Narkisim"/>
                  <a:ea typeface="Narkisim"/>
                  <a:cs typeface="Narkisim"/>
                </a:rPr>
                <a:t> G</a:t>
              </a:r>
              <a:endParaRPr lang="en-CA" sz="3200" b="1">
                <a:solidFill>
                  <a:srgbClr val="000000"/>
                </a:solidFill>
                <a:latin typeface="Narkisim"/>
                <a:ea typeface="Narkisim"/>
                <a:cs typeface="Narkisim"/>
              </a:endParaRPr>
            </a:p>
          </p:txBody>
        </p:sp>
        <p:sp useBgFill="1">
          <p:nvSpPr>
            <p:cNvPr id="211" name="Flowchart: Delay 84"/>
            <p:cNvSpPr/>
            <p:nvPr/>
          </p:nvSpPr>
          <p:spPr>
            <a:xfrm flipH="1">
              <a:off x="8359199" y="4642122"/>
              <a:ext cx="1142023" cy="863208"/>
            </a:xfrm>
            <a:prstGeom prst="flowChartDelay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3561" name="Group 89"/>
          <p:cNvGrpSpPr>
            <a:grpSpLocks/>
          </p:cNvGrpSpPr>
          <p:nvPr/>
        </p:nvGrpSpPr>
        <p:grpSpPr bwMode="auto">
          <a:xfrm flipH="1">
            <a:off x="6357938" y="3000375"/>
            <a:ext cx="2071687" cy="857250"/>
            <a:chOff x="5143504" y="4357693"/>
            <a:chExt cx="4357718" cy="1785949"/>
          </a:xfrm>
        </p:grpSpPr>
        <p:grpSp>
          <p:nvGrpSpPr>
            <p:cNvPr id="23598" name="Group 24"/>
            <p:cNvGrpSpPr>
              <a:grpSpLocks/>
            </p:cNvGrpSpPr>
            <p:nvPr/>
          </p:nvGrpSpPr>
          <p:grpSpPr bwMode="auto">
            <a:xfrm>
              <a:off x="5143504" y="4357693"/>
              <a:ext cx="2526107" cy="1785949"/>
              <a:chOff x="857224" y="2071678"/>
              <a:chExt cx="5000660" cy="3071834"/>
            </a:xfrm>
          </p:grpSpPr>
          <p:sp>
            <p:nvSpPr>
              <p:cNvPr id="205" name="Oval 204"/>
              <p:cNvSpPr/>
              <p:nvPr/>
            </p:nvSpPr>
            <p:spPr>
              <a:xfrm>
                <a:off x="857224" y="2071678"/>
                <a:ext cx="1500547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206" name="Regular Pentagon 205"/>
              <p:cNvSpPr/>
              <p:nvPr/>
            </p:nvSpPr>
            <p:spPr>
              <a:xfrm>
                <a:off x="2714730" y="3431251"/>
                <a:ext cx="1923614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207" name="Straight Connector 206"/>
              <p:cNvCxnSpPr>
                <a:stCxn id="206" idx="1"/>
                <a:endCxn id="205" idx="5"/>
              </p:cNvCxnSpPr>
              <p:nvPr/>
            </p:nvCxnSpPr>
            <p:spPr>
              <a:xfrm rot="10800000">
                <a:off x="2139632" y="3289034"/>
                <a:ext cx="575098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>
                <a:stCxn id="206" idx="5"/>
              </p:cNvCxnSpPr>
              <p:nvPr/>
            </p:nvCxnSpPr>
            <p:spPr>
              <a:xfrm flipV="1">
                <a:off x="4638344" y="4000109"/>
                <a:ext cx="1216304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3" name="Rectangle 202"/>
            <p:cNvSpPr/>
            <p:nvPr/>
          </p:nvSpPr>
          <p:spPr>
            <a:xfrm>
              <a:off x="7571136" y="4642122"/>
              <a:ext cx="1215486" cy="859901"/>
            </a:xfrm>
            <a:prstGeom prst="rect">
              <a:avLst/>
            </a:prstGeom>
            <a:solidFill>
              <a:srgbClr val="E31B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r>
                <a:rPr lang="en-CA" sz="2400" b="1">
                  <a:solidFill>
                    <a:srgbClr val="000000"/>
                  </a:solidFill>
                  <a:latin typeface="Narkisim"/>
                  <a:ea typeface="Narkisim"/>
                  <a:cs typeface="Narkisim"/>
                </a:rPr>
                <a:t> G</a:t>
              </a:r>
              <a:endParaRPr lang="en-CA" sz="3200" b="1">
                <a:solidFill>
                  <a:srgbClr val="000000"/>
                </a:solidFill>
                <a:latin typeface="Narkisim"/>
                <a:ea typeface="Narkisim"/>
                <a:cs typeface="Narkisim"/>
              </a:endParaRPr>
            </a:p>
          </p:txBody>
        </p:sp>
        <p:sp useBgFill="1">
          <p:nvSpPr>
            <p:cNvPr id="204" name="Flowchart: Delay 203"/>
            <p:cNvSpPr/>
            <p:nvPr/>
          </p:nvSpPr>
          <p:spPr>
            <a:xfrm flipH="1">
              <a:off x="8359199" y="4642122"/>
              <a:ext cx="1142023" cy="863210"/>
            </a:xfrm>
            <a:prstGeom prst="flowChartDelay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3562" name="Group 66"/>
          <p:cNvGrpSpPr>
            <a:grpSpLocks/>
          </p:cNvGrpSpPr>
          <p:nvPr/>
        </p:nvGrpSpPr>
        <p:grpSpPr bwMode="auto">
          <a:xfrm flipH="1">
            <a:off x="6643688" y="2143125"/>
            <a:ext cx="1785937" cy="857250"/>
            <a:chOff x="500034" y="1142983"/>
            <a:chExt cx="3714776" cy="1785949"/>
          </a:xfrm>
        </p:grpSpPr>
        <p:grpSp>
          <p:nvGrpSpPr>
            <p:cNvPr id="23592" name="Group 16"/>
            <p:cNvGrpSpPr>
              <a:grpSpLocks/>
            </p:cNvGrpSpPr>
            <p:nvPr/>
          </p:nvGrpSpPr>
          <p:grpSpPr bwMode="auto">
            <a:xfrm>
              <a:off x="500034" y="1142983"/>
              <a:ext cx="2526107" cy="1785949"/>
              <a:chOff x="857224" y="2071678"/>
              <a:chExt cx="5000660" cy="3071834"/>
            </a:xfrm>
          </p:grpSpPr>
          <p:sp>
            <p:nvSpPr>
              <p:cNvPr id="198" name="Oval 197"/>
              <p:cNvSpPr/>
              <p:nvPr/>
            </p:nvSpPr>
            <p:spPr>
              <a:xfrm>
                <a:off x="857224" y="2071678"/>
                <a:ext cx="1496892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99" name="Regular Pentagon 70"/>
              <p:cNvSpPr/>
              <p:nvPr/>
            </p:nvSpPr>
            <p:spPr>
              <a:xfrm>
                <a:off x="2713635" y="3431251"/>
                <a:ext cx="1928312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200" name="Straight Connector 199"/>
              <p:cNvCxnSpPr>
                <a:endCxn id="198" idx="5"/>
              </p:cNvCxnSpPr>
              <p:nvPr/>
            </p:nvCxnSpPr>
            <p:spPr>
              <a:xfrm rot="10800000">
                <a:off x="2138409" y="3289034"/>
                <a:ext cx="575226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/>
              <p:nvPr/>
            </p:nvCxnSpPr>
            <p:spPr>
              <a:xfrm flipV="1">
                <a:off x="4641946" y="4000109"/>
                <a:ext cx="1215818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7" name="Pentagon 196"/>
            <p:cNvSpPr/>
            <p:nvPr/>
          </p:nvSpPr>
          <p:spPr>
            <a:xfrm>
              <a:off x="2999665" y="1500173"/>
              <a:ext cx="1215145" cy="787140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A</a:t>
              </a:r>
              <a:endParaRPr lang="en-CA" sz="1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3563" name="Group 73"/>
          <p:cNvGrpSpPr>
            <a:grpSpLocks/>
          </p:cNvGrpSpPr>
          <p:nvPr/>
        </p:nvGrpSpPr>
        <p:grpSpPr bwMode="auto">
          <a:xfrm flipH="1">
            <a:off x="6715125" y="500063"/>
            <a:ext cx="1714500" cy="857250"/>
            <a:chOff x="5143504" y="1142983"/>
            <a:chExt cx="3643338" cy="1785949"/>
          </a:xfrm>
        </p:grpSpPr>
        <p:grpSp>
          <p:nvGrpSpPr>
            <p:cNvPr id="23585" name="Group 32"/>
            <p:cNvGrpSpPr>
              <a:grpSpLocks/>
            </p:cNvGrpSpPr>
            <p:nvPr/>
          </p:nvGrpSpPr>
          <p:grpSpPr bwMode="auto">
            <a:xfrm>
              <a:off x="5143504" y="1142983"/>
              <a:ext cx="2526107" cy="1785949"/>
              <a:chOff x="857224" y="2071678"/>
              <a:chExt cx="5000660" cy="3071834"/>
            </a:xfrm>
          </p:grpSpPr>
          <p:sp>
            <p:nvSpPr>
              <p:cNvPr id="192" name="Oval 77"/>
              <p:cNvSpPr/>
              <p:nvPr/>
            </p:nvSpPr>
            <p:spPr>
              <a:xfrm>
                <a:off x="857224" y="2071678"/>
                <a:ext cx="1502565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93" name="Regular Pentagon 192"/>
              <p:cNvSpPr/>
              <p:nvPr/>
            </p:nvSpPr>
            <p:spPr>
              <a:xfrm>
                <a:off x="2713729" y="3431247"/>
                <a:ext cx="1929961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94" name="Straight Connector 193"/>
              <p:cNvCxnSpPr>
                <a:stCxn id="193" idx="1"/>
              </p:cNvCxnSpPr>
              <p:nvPr/>
            </p:nvCxnSpPr>
            <p:spPr>
              <a:xfrm rot="10800000">
                <a:off x="2139414" y="3289034"/>
                <a:ext cx="574314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Connector 194"/>
              <p:cNvCxnSpPr>
                <a:stCxn id="193" idx="5"/>
              </p:cNvCxnSpPr>
              <p:nvPr/>
            </p:nvCxnSpPr>
            <p:spPr>
              <a:xfrm flipV="1">
                <a:off x="4643690" y="4000105"/>
                <a:ext cx="1215410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0" name="Rectangle 189"/>
            <p:cNvSpPr/>
            <p:nvPr/>
          </p:nvSpPr>
          <p:spPr>
            <a:xfrm>
              <a:off x="7572396" y="1500173"/>
              <a:ext cx="570114" cy="78714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191" name="Chevron 190"/>
            <p:cNvSpPr/>
            <p:nvPr/>
          </p:nvSpPr>
          <p:spPr>
            <a:xfrm flipH="1">
              <a:off x="7572396" y="1500173"/>
              <a:ext cx="1214446" cy="787140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T</a:t>
              </a:r>
              <a:endParaRPr lang="en-CA" sz="1200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3564" name="Group 97"/>
          <p:cNvGrpSpPr>
            <a:grpSpLocks/>
          </p:cNvGrpSpPr>
          <p:nvPr/>
        </p:nvGrpSpPr>
        <p:grpSpPr bwMode="auto">
          <a:xfrm flipH="1">
            <a:off x="6715125" y="3857625"/>
            <a:ext cx="1714500" cy="857250"/>
            <a:chOff x="5143504" y="1142983"/>
            <a:chExt cx="3643338" cy="1785949"/>
          </a:xfrm>
        </p:grpSpPr>
        <p:grpSp>
          <p:nvGrpSpPr>
            <p:cNvPr id="23578" name="Group 32"/>
            <p:cNvGrpSpPr>
              <a:grpSpLocks/>
            </p:cNvGrpSpPr>
            <p:nvPr/>
          </p:nvGrpSpPr>
          <p:grpSpPr bwMode="auto">
            <a:xfrm>
              <a:off x="5143504" y="1142983"/>
              <a:ext cx="2526107" cy="1785949"/>
              <a:chOff x="857224" y="2071678"/>
              <a:chExt cx="5000660" cy="3071834"/>
            </a:xfrm>
          </p:grpSpPr>
          <p:sp>
            <p:nvSpPr>
              <p:cNvPr id="185" name="Oval 184"/>
              <p:cNvSpPr/>
              <p:nvPr/>
            </p:nvSpPr>
            <p:spPr>
              <a:xfrm>
                <a:off x="857224" y="2071678"/>
                <a:ext cx="1502565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86" name="Regular Pentagon 185"/>
              <p:cNvSpPr/>
              <p:nvPr/>
            </p:nvSpPr>
            <p:spPr>
              <a:xfrm>
                <a:off x="2713729" y="3431251"/>
                <a:ext cx="1929961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87" name="Straight Connector 186"/>
              <p:cNvCxnSpPr>
                <a:stCxn id="186" idx="1"/>
                <a:endCxn id="185" idx="5"/>
              </p:cNvCxnSpPr>
              <p:nvPr/>
            </p:nvCxnSpPr>
            <p:spPr>
              <a:xfrm rot="10800000">
                <a:off x="2139414" y="3289034"/>
                <a:ext cx="574314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>
                <a:stCxn id="186" idx="5"/>
              </p:cNvCxnSpPr>
              <p:nvPr/>
            </p:nvCxnSpPr>
            <p:spPr>
              <a:xfrm flipV="1">
                <a:off x="4643690" y="4000109"/>
                <a:ext cx="1215410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3" name="Rectangle 182"/>
            <p:cNvSpPr/>
            <p:nvPr/>
          </p:nvSpPr>
          <p:spPr>
            <a:xfrm>
              <a:off x="7572396" y="1500173"/>
              <a:ext cx="570114" cy="78714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184" name="Chevron 183"/>
            <p:cNvSpPr/>
            <p:nvPr/>
          </p:nvSpPr>
          <p:spPr>
            <a:xfrm flipH="1">
              <a:off x="7572396" y="1500173"/>
              <a:ext cx="1214446" cy="787140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T</a:t>
              </a:r>
              <a:endParaRPr lang="en-CA" sz="1200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3565" name="Group 105"/>
          <p:cNvGrpSpPr>
            <a:grpSpLocks/>
          </p:cNvGrpSpPr>
          <p:nvPr/>
        </p:nvGrpSpPr>
        <p:grpSpPr bwMode="auto">
          <a:xfrm flipH="1">
            <a:off x="6643688" y="5643563"/>
            <a:ext cx="1785937" cy="857250"/>
            <a:chOff x="500034" y="1142983"/>
            <a:chExt cx="3714776" cy="1785949"/>
          </a:xfrm>
        </p:grpSpPr>
        <p:grpSp>
          <p:nvGrpSpPr>
            <p:cNvPr id="23572" name="Group 16"/>
            <p:cNvGrpSpPr>
              <a:grpSpLocks/>
            </p:cNvGrpSpPr>
            <p:nvPr/>
          </p:nvGrpSpPr>
          <p:grpSpPr bwMode="auto">
            <a:xfrm>
              <a:off x="500034" y="1142983"/>
              <a:ext cx="2526107" cy="1785949"/>
              <a:chOff x="857224" y="2071678"/>
              <a:chExt cx="5000660" cy="3071834"/>
            </a:xfrm>
          </p:grpSpPr>
          <p:sp>
            <p:nvSpPr>
              <p:cNvPr id="178" name="Oval 177"/>
              <p:cNvSpPr/>
              <p:nvPr/>
            </p:nvSpPr>
            <p:spPr>
              <a:xfrm>
                <a:off x="857224" y="2071678"/>
                <a:ext cx="1496892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79" name="Regular Pentagon 178"/>
              <p:cNvSpPr/>
              <p:nvPr/>
            </p:nvSpPr>
            <p:spPr>
              <a:xfrm>
                <a:off x="2713635" y="3431247"/>
                <a:ext cx="1928312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80" name="Straight Connector 179"/>
              <p:cNvCxnSpPr>
                <a:stCxn id="179" idx="1"/>
                <a:endCxn id="178" idx="5"/>
              </p:cNvCxnSpPr>
              <p:nvPr/>
            </p:nvCxnSpPr>
            <p:spPr>
              <a:xfrm rot="10800000">
                <a:off x="2138409" y="3289034"/>
                <a:ext cx="575226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>
                <a:stCxn id="179" idx="5"/>
              </p:cNvCxnSpPr>
              <p:nvPr/>
            </p:nvCxnSpPr>
            <p:spPr>
              <a:xfrm flipV="1">
                <a:off x="4641946" y="4000105"/>
                <a:ext cx="1215818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7" name="Pentagon 176"/>
            <p:cNvSpPr/>
            <p:nvPr/>
          </p:nvSpPr>
          <p:spPr>
            <a:xfrm>
              <a:off x="2999665" y="1500173"/>
              <a:ext cx="1215145" cy="787140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A</a:t>
              </a:r>
              <a:endParaRPr lang="en-CA" sz="1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3566" name="Group 39"/>
          <p:cNvGrpSpPr>
            <a:grpSpLocks/>
          </p:cNvGrpSpPr>
          <p:nvPr/>
        </p:nvGrpSpPr>
        <p:grpSpPr bwMode="auto">
          <a:xfrm flipH="1">
            <a:off x="6643688" y="4714875"/>
            <a:ext cx="1714500" cy="857250"/>
            <a:chOff x="857224" y="2071678"/>
            <a:chExt cx="6929486" cy="3071834"/>
          </a:xfrm>
        </p:grpSpPr>
        <p:sp>
          <p:nvSpPr>
            <p:cNvPr id="128" name="Oval 127"/>
            <p:cNvSpPr/>
            <p:nvPr/>
          </p:nvSpPr>
          <p:spPr>
            <a:xfrm>
              <a:off x="857224" y="2071678"/>
              <a:ext cx="1501389" cy="1427836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>
          <p:nvSpPr>
            <p:cNvPr id="129" name="Regular Pentagon 128"/>
            <p:cNvSpPr/>
            <p:nvPr/>
          </p:nvSpPr>
          <p:spPr>
            <a:xfrm>
              <a:off x="2711505" y="3431251"/>
              <a:ext cx="1931271" cy="1712261"/>
            </a:xfrm>
            <a:prstGeom prst="pentagon">
              <a:avLst/>
            </a:prstGeom>
            <a:gradFill flip="none" rotWithShape="1">
              <a:gsLst>
                <a:gs pos="0">
                  <a:srgbClr val="008000">
                    <a:shade val="30000"/>
                    <a:satMod val="115000"/>
                  </a:srgbClr>
                </a:gs>
                <a:gs pos="50000">
                  <a:srgbClr val="008000">
                    <a:shade val="67500"/>
                    <a:satMod val="115000"/>
                  </a:srgbClr>
                </a:gs>
                <a:gs pos="100000">
                  <a:srgbClr val="008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cxnSp>
          <p:nvCxnSpPr>
            <p:cNvPr id="130" name="Straight Connector 129"/>
            <p:cNvCxnSpPr>
              <a:stCxn id="129" idx="1"/>
              <a:endCxn id="128" idx="5"/>
            </p:cNvCxnSpPr>
            <p:nvPr/>
          </p:nvCxnSpPr>
          <p:spPr>
            <a:xfrm rot="10800000">
              <a:off x="2140462" y="3289034"/>
              <a:ext cx="571043" cy="79640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>
              <a:stCxn id="129" idx="5"/>
            </p:cNvCxnSpPr>
            <p:nvPr/>
          </p:nvCxnSpPr>
          <p:spPr>
            <a:xfrm flipV="1">
              <a:off x="4642777" y="4000109"/>
              <a:ext cx="1212662" cy="8532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Flowchart: Delay 131"/>
            <p:cNvSpPr/>
            <p:nvPr/>
          </p:nvSpPr>
          <p:spPr>
            <a:xfrm>
              <a:off x="5855439" y="2640536"/>
              <a:ext cx="1931271" cy="1359573"/>
            </a:xfrm>
            <a:prstGeom prst="flowChartDelay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C</a:t>
              </a: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Rectangle 221"/>
          <p:cNvSpPr/>
          <p:nvPr/>
        </p:nvSpPr>
        <p:spPr>
          <a:xfrm>
            <a:off x="2428875" y="142875"/>
            <a:ext cx="1928813" cy="6572250"/>
          </a:xfrm>
          <a:prstGeom prst="rect">
            <a:avLst/>
          </a:prstGeom>
          <a:solidFill>
            <a:srgbClr val="FF66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221" name="Rectangle 220"/>
          <p:cNvSpPr/>
          <p:nvPr/>
        </p:nvSpPr>
        <p:spPr>
          <a:xfrm>
            <a:off x="4857750" y="142875"/>
            <a:ext cx="1928813" cy="6572250"/>
          </a:xfrm>
          <a:prstGeom prst="rect">
            <a:avLst/>
          </a:prstGeom>
          <a:solidFill>
            <a:srgbClr val="FF66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220" name="Rectangle 219"/>
          <p:cNvSpPr/>
          <p:nvPr/>
        </p:nvSpPr>
        <p:spPr>
          <a:xfrm>
            <a:off x="6786563" y="142875"/>
            <a:ext cx="1928812" cy="6572250"/>
          </a:xfrm>
          <a:prstGeom prst="rect">
            <a:avLst/>
          </a:prstGeom>
          <a:solidFill>
            <a:srgbClr val="92D05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219" name="Rectangle 218"/>
          <p:cNvSpPr/>
          <p:nvPr/>
        </p:nvSpPr>
        <p:spPr>
          <a:xfrm>
            <a:off x="500063" y="142875"/>
            <a:ext cx="1928812" cy="6572250"/>
          </a:xfrm>
          <a:prstGeom prst="rect">
            <a:avLst/>
          </a:prstGeom>
          <a:solidFill>
            <a:srgbClr val="92D05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grpSp>
        <p:nvGrpSpPr>
          <p:cNvPr id="24581" name="Group 105"/>
          <p:cNvGrpSpPr>
            <a:grpSpLocks/>
          </p:cNvGrpSpPr>
          <p:nvPr/>
        </p:nvGrpSpPr>
        <p:grpSpPr bwMode="auto">
          <a:xfrm>
            <a:off x="714375" y="500063"/>
            <a:ext cx="3357563" cy="6000750"/>
            <a:chOff x="2857488" y="500042"/>
            <a:chExt cx="3357586" cy="6000792"/>
          </a:xfrm>
        </p:grpSpPr>
        <p:grpSp>
          <p:nvGrpSpPr>
            <p:cNvPr id="24685" name="Group 81"/>
            <p:cNvGrpSpPr>
              <a:grpSpLocks/>
            </p:cNvGrpSpPr>
            <p:nvPr/>
          </p:nvGrpSpPr>
          <p:grpSpPr bwMode="auto">
            <a:xfrm flipH="1">
              <a:off x="4143372" y="1357298"/>
              <a:ext cx="2071702" cy="857256"/>
              <a:chOff x="5143504" y="4357694"/>
              <a:chExt cx="4357718" cy="1785950"/>
            </a:xfrm>
          </p:grpSpPr>
          <p:grpSp>
            <p:nvGrpSpPr>
              <p:cNvPr id="24780" name="Group 24"/>
              <p:cNvGrpSpPr>
                <a:grpSpLocks/>
              </p:cNvGrpSpPr>
              <p:nvPr/>
            </p:nvGrpSpPr>
            <p:grpSpPr bwMode="auto">
              <a:xfrm>
                <a:off x="5143504" y="435769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86" name="Oval 85"/>
                <p:cNvSpPr/>
                <p:nvPr/>
              </p:nvSpPr>
              <p:spPr>
                <a:xfrm>
                  <a:off x="857224" y="2071678"/>
                  <a:ext cx="1500550" cy="142783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87" name="Regular Pentagon 86"/>
                <p:cNvSpPr/>
                <p:nvPr/>
              </p:nvSpPr>
              <p:spPr>
                <a:xfrm>
                  <a:off x="2714733" y="3431247"/>
                  <a:ext cx="1923608" cy="1712265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88" name="Straight Connector 87"/>
                <p:cNvCxnSpPr>
                  <a:stCxn id="87" idx="1"/>
                  <a:endCxn id="86" idx="5"/>
                </p:cNvCxnSpPr>
                <p:nvPr/>
              </p:nvCxnSpPr>
              <p:spPr>
                <a:xfrm rot="10800000">
                  <a:off x="2139631" y="3289034"/>
                  <a:ext cx="575102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>
                  <a:stCxn id="87" idx="5"/>
                </p:cNvCxnSpPr>
                <p:nvPr/>
              </p:nvCxnSpPr>
              <p:spPr>
                <a:xfrm flipV="1">
                  <a:off x="4638341" y="4000105"/>
                  <a:ext cx="1216303" cy="8533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4" name="Rectangle 83"/>
              <p:cNvSpPr/>
              <p:nvPr/>
            </p:nvSpPr>
            <p:spPr>
              <a:xfrm>
                <a:off x="7571137" y="4642123"/>
                <a:ext cx="1215486" cy="859902"/>
              </a:xfrm>
              <a:prstGeom prst="rect">
                <a:avLst/>
              </a:prstGeom>
              <a:solidFill>
                <a:srgbClr val="E31B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r>
                  <a:rPr lang="en-CA" sz="2400" b="1">
                    <a:solidFill>
                      <a:srgbClr val="000000"/>
                    </a:solidFill>
                    <a:latin typeface="Narkisim"/>
                    <a:ea typeface="Narkisim"/>
                    <a:cs typeface="Narkisim"/>
                  </a:rPr>
                  <a:t> G</a:t>
                </a:r>
                <a:endParaRPr lang="en-CA" sz="3200" b="1">
                  <a:solidFill>
                    <a:srgbClr val="000000"/>
                  </a:solidFill>
                  <a:latin typeface="Narkisim"/>
                  <a:ea typeface="Narkisim"/>
                  <a:cs typeface="Narkisim"/>
                </a:endParaRPr>
              </a:p>
            </p:txBody>
          </p:sp>
          <p:sp useBgFill="1">
            <p:nvSpPr>
              <p:cNvPr id="85" name="Flowchart: Delay 84"/>
              <p:cNvSpPr/>
              <p:nvPr/>
            </p:nvSpPr>
            <p:spPr>
              <a:xfrm flipH="1">
                <a:off x="8359200" y="4642123"/>
                <a:ext cx="1142022" cy="863208"/>
              </a:xfrm>
              <a:prstGeom prst="flowChartDelay">
                <a:avLst/>
              </a:prstGeom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686" name="Group 89"/>
            <p:cNvGrpSpPr>
              <a:grpSpLocks/>
            </p:cNvGrpSpPr>
            <p:nvPr/>
          </p:nvGrpSpPr>
          <p:grpSpPr bwMode="auto">
            <a:xfrm flipH="1">
              <a:off x="4143372" y="3000372"/>
              <a:ext cx="2071702" cy="857256"/>
              <a:chOff x="5143504" y="4357694"/>
              <a:chExt cx="4357718" cy="1785950"/>
            </a:xfrm>
          </p:grpSpPr>
          <p:grpSp>
            <p:nvGrpSpPr>
              <p:cNvPr id="24773" name="Group 24"/>
              <p:cNvGrpSpPr>
                <a:grpSpLocks/>
              </p:cNvGrpSpPr>
              <p:nvPr/>
            </p:nvGrpSpPr>
            <p:grpSpPr bwMode="auto">
              <a:xfrm>
                <a:off x="5143504" y="435769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94" name="Oval 93"/>
                <p:cNvSpPr/>
                <p:nvPr/>
              </p:nvSpPr>
              <p:spPr>
                <a:xfrm>
                  <a:off x="857224" y="2071678"/>
                  <a:ext cx="1500550" cy="14278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95" name="Regular Pentagon 94"/>
                <p:cNvSpPr/>
                <p:nvPr/>
              </p:nvSpPr>
              <p:spPr>
                <a:xfrm>
                  <a:off x="2714733" y="3431251"/>
                  <a:ext cx="1923608" cy="171226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96" name="Straight Connector 95"/>
                <p:cNvCxnSpPr>
                  <a:stCxn id="95" idx="1"/>
                  <a:endCxn id="94" idx="5"/>
                </p:cNvCxnSpPr>
                <p:nvPr/>
              </p:nvCxnSpPr>
              <p:spPr>
                <a:xfrm rot="10800000">
                  <a:off x="2139631" y="3289034"/>
                  <a:ext cx="575102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Straight Connector 96"/>
                <p:cNvCxnSpPr>
                  <a:stCxn id="95" idx="5"/>
                </p:cNvCxnSpPr>
                <p:nvPr/>
              </p:nvCxnSpPr>
              <p:spPr>
                <a:xfrm flipV="1">
                  <a:off x="4638341" y="4000109"/>
                  <a:ext cx="1216303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2" name="Rectangle 91"/>
              <p:cNvSpPr/>
              <p:nvPr/>
            </p:nvSpPr>
            <p:spPr>
              <a:xfrm>
                <a:off x="7571137" y="4642123"/>
                <a:ext cx="1215486" cy="859902"/>
              </a:xfrm>
              <a:prstGeom prst="rect">
                <a:avLst/>
              </a:prstGeom>
              <a:solidFill>
                <a:srgbClr val="E31B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r>
                  <a:rPr lang="en-CA" sz="2400" b="1">
                    <a:solidFill>
                      <a:srgbClr val="000000"/>
                    </a:solidFill>
                    <a:latin typeface="Narkisim"/>
                    <a:ea typeface="Narkisim"/>
                    <a:cs typeface="Narkisim"/>
                  </a:rPr>
                  <a:t> G</a:t>
                </a:r>
                <a:endParaRPr lang="en-CA" sz="3200" b="1">
                  <a:solidFill>
                    <a:srgbClr val="000000"/>
                  </a:solidFill>
                  <a:latin typeface="Narkisim"/>
                  <a:ea typeface="Narkisim"/>
                  <a:cs typeface="Narkisim"/>
                </a:endParaRPr>
              </a:p>
            </p:txBody>
          </p:sp>
          <p:sp useBgFill="1">
            <p:nvSpPr>
              <p:cNvPr id="93" name="Flowchart: Delay 92"/>
              <p:cNvSpPr/>
              <p:nvPr/>
            </p:nvSpPr>
            <p:spPr>
              <a:xfrm flipH="1">
                <a:off x="8359200" y="4642123"/>
                <a:ext cx="1142022" cy="863210"/>
              </a:xfrm>
              <a:prstGeom prst="flowChartDelay">
                <a:avLst/>
              </a:prstGeom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687" name="Group 66"/>
            <p:cNvGrpSpPr>
              <a:grpSpLocks/>
            </p:cNvGrpSpPr>
            <p:nvPr/>
          </p:nvGrpSpPr>
          <p:grpSpPr bwMode="auto">
            <a:xfrm flipH="1">
              <a:off x="4429124" y="2143116"/>
              <a:ext cx="1785950" cy="857256"/>
              <a:chOff x="500034" y="1142984"/>
              <a:chExt cx="3714776" cy="1785950"/>
            </a:xfrm>
          </p:grpSpPr>
          <p:grpSp>
            <p:nvGrpSpPr>
              <p:cNvPr id="24767" name="Group 16"/>
              <p:cNvGrpSpPr>
                <a:grpSpLocks/>
              </p:cNvGrpSpPr>
              <p:nvPr/>
            </p:nvGrpSpPr>
            <p:grpSpPr bwMode="auto">
              <a:xfrm>
                <a:off x="50003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70" name="Oval 69"/>
                <p:cNvSpPr/>
                <p:nvPr/>
              </p:nvSpPr>
              <p:spPr>
                <a:xfrm>
                  <a:off x="857224" y="2071678"/>
                  <a:ext cx="1496897" cy="14278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71" name="Regular Pentagon 70"/>
                <p:cNvSpPr/>
                <p:nvPr/>
              </p:nvSpPr>
              <p:spPr>
                <a:xfrm>
                  <a:off x="2713635" y="3431251"/>
                  <a:ext cx="1928316" cy="171226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72" name="Straight Connector 71"/>
                <p:cNvCxnSpPr>
                  <a:stCxn id="71" idx="1"/>
                  <a:endCxn id="70" idx="5"/>
                </p:cNvCxnSpPr>
                <p:nvPr/>
              </p:nvCxnSpPr>
              <p:spPr>
                <a:xfrm rot="10800000">
                  <a:off x="2138409" y="3289034"/>
                  <a:ext cx="575226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>
                  <a:stCxn id="71" idx="5"/>
                </p:cNvCxnSpPr>
                <p:nvPr/>
              </p:nvCxnSpPr>
              <p:spPr>
                <a:xfrm flipV="1">
                  <a:off x="4641950" y="4000109"/>
                  <a:ext cx="1215818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9" name="Pentagon 68"/>
              <p:cNvSpPr/>
              <p:nvPr/>
            </p:nvSpPr>
            <p:spPr>
              <a:xfrm>
                <a:off x="2999666" y="1500174"/>
                <a:ext cx="1215144" cy="787141"/>
              </a:xfrm>
              <a:prstGeom prst="homePlat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A</a:t>
                </a:r>
                <a:endParaRPr lang="en-CA" sz="1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688" name="Group 73"/>
            <p:cNvGrpSpPr>
              <a:grpSpLocks/>
            </p:cNvGrpSpPr>
            <p:nvPr/>
          </p:nvGrpSpPr>
          <p:grpSpPr bwMode="auto">
            <a:xfrm flipH="1">
              <a:off x="4500562" y="500042"/>
              <a:ext cx="1714512" cy="857256"/>
              <a:chOff x="5143504" y="1142984"/>
              <a:chExt cx="3643338" cy="1785950"/>
            </a:xfrm>
          </p:grpSpPr>
          <p:grpSp>
            <p:nvGrpSpPr>
              <p:cNvPr id="24760" name="Group 32"/>
              <p:cNvGrpSpPr>
                <a:grpSpLocks/>
              </p:cNvGrpSpPr>
              <p:nvPr/>
            </p:nvGrpSpPr>
            <p:grpSpPr bwMode="auto">
              <a:xfrm>
                <a:off x="514350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78" name="Oval 77"/>
                <p:cNvSpPr/>
                <p:nvPr/>
              </p:nvSpPr>
              <p:spPr>
                <a:xfrm>
                  <a:off x="857224" y="2071678"/>
                  <a:ext cx="1502569" cy="142783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79" name="Regular Pentagon 78"/>
                <p:cNvSpPr/>
                <p:nvPr/>
              </p:nvSpPr>
              <p:spPr>
                <a:xfrm>
                  <a:off x="2713729" y="3431247"/>
                  <a:ext cx="1929966" cy="1712265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80" name="Straight Connector 79"/>
                <p:cNvCxnSpPr>
                  <a:stCxn id="79" idx="1"/>
                  <a:endCxn id="78" idx="5"/>
                </p:cNvCxnSpPr>
                <p:nvPr/>
              </p:nvCxnSpPr>
              <p:spPr>
                <a:xfrm rot="10800000">
                  <a:off x="2139414" y="3289034"/>
                  <a:ext cx="574314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>
                  <a:stCxn id="79" idx="5"/>
                </p:cNvCxnSpPr>
                <p:nvPr/>
              </p:nvCxnSpPr>
              <p:spPr>
                <a:xfrm flipV="1">
                  <a:off x="4643694" y="4000105"/>
                  <a:ext cx="1215410" cy="8533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6" name="Rectangle 75"/>
              <p:cNvSpPr/>
              <p:nvPr/>
            </p:nvSpPr>
            <p:spPr>
              <a:xfrm>
                <a:off x="7572396" y="1500174"/>
                <a:ext cx="570116" cy="787141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77" name="Chevron 76"/>
              <p:cNvSpPr/>
              <p:nvPr/>
            </p:nvSpPr>
            <p:spPr>
              <a:xfrm flipH="1">
                <a:off x="7572396" y="1500174"/>
                <a:ext cx="1214446" cy="787141"/>
              </a:xfrm>
              <a:prstGeom prst="chevr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T</a:t>
                </a:r>
                <a:endParaRPr lang="en-CA" sz="12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689" name="Group 97"/>
            <p:cNvGrpSpPr>
              <a:grpSpLocks/>
            </p:cNvGrpSpPr>
            <p:nvPr/>
          </p:nvGrpSpPr>
          <p:grpSpPr bwMode="auto">
            <a:xfrm flipH="1">
              <a:off x="4500562" y="3857628"/>
              <a:ext cx="1714512" cy="857256"/>
              <a:chOff x="5143504" y="1142984"/>
              <a:chExt cx="3643338" cy="1785950"/>
            </a:xfrm>
          </p:grpSpPr>
          <p:grpSp>
            <p:nvGrpSpPr>
              <p:cNvPr id="24753" name="Group 32"/>
              <p:cNvGrpSpPr>
                <a:grpSpLocks/>
              </p:cNvGrpSpPr>
              <p:nvPr/>
            </p:nvGrpSpPr>
            <p:grpSpPr bwMode="auto">
              <a:xfrm>
                <a:off x="514350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102" name="Oval 101"/>
                <p:cNvSpPr/>
                <p:nvPr/>
              </p:nvSpPr>
              <p:spPr>
                <a:xfrm>
                  <a:off x="857224" y="2071674"/>
                  <a:ext cx="1502569" cy="14278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103" name="Regular Pentagon 102"/>
                <p:cNvSpPr/>
                <p:nvPr/>
              </p:nvSpPr>
              <p:spPr>
                <a:xfrm>
                  <a:off x="2713729" y="3431247"/>
                  <a:ext cx="1929966" cy="171226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104" name="Straight Connector 103"/>
                <p:cNvCxnSpPr>
                  <a:stCxn id="103" idx="1"/>
                  <a:endCxn id="102" idx="5"/>
                </p:cNvCxnSpPr>
                <p:nvPr/>
              </p:nvCxnSpPr>
              <p:spPr>
                <a:xfrm rot="10800000">
                  <a:off x="2139414" y="3289031"/>
                  <a:ext cx="574314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>
                  <a:stCxn id="103" idx="5"/>
                </p:cNvCxnSpPr>
                <p:nvPr/>
              </p:nvCxnSpPr>
              <p:spPr>
                <a:xfrm flipV="1">
                  <a:off x="4643694" y="4000105"/>
                  <a:ext cx="1215410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0" name="Rectangle 99"/>
              <p:cNvSpPr/>
              <p:nvPr/>
            </p:nvSpPr>
            <p:spPr>
              <a:xfrm>
                <a:off x="7572396" y="1500172"/>
                <a:ext cx="570116" cy="787141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101" name="Chevron 100"/>
              <p:cNvSpPr/>
              <p:nvPr/>
            </p:nvSpPr>
            <p:spPr>
              <a:xfrm flipH="1">
                <a:off x="7572396" y="1500172"/>
                <a:ext cx="1214446" cy="787141"/>
              </a:xfrm>
              <a:prstGeom prst="chevr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T</a:t>
                </a:r>
                <a:endParaRPr lang="en-CA" sz="12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690" name="Group 105"/>
            <p:cNvGrpSpPr>
              <a:grpSpLocks/>
            </p:cNvGrpSpPr>
            <p:nvPr/>
          </p:nvGrpSpPr>
          <p:grpSpPr bwMode="auto">
            <a:xfrm flipH="1">
              <a:off x="4429124" y="5643578"/>
              <a:ext cx="1785950" cy="857256"/>
              <a:chOff x="500034" y="1142984"/>
              <a:chExt cx="3714776" cy="1785950"/>
            </a:xfrm>
          </p:grpSpPr>
          <p:grpSp>
            <p:nvGrpSpPr>
              <p:cNvPr id="24747" name="Group 16"/>
              <p:cNvGrpSpPr>
                <a:grpSpLocks/>
              </p:cNvGrpSpPr>
              <p:nvPr/>
            </p:nvGrpSpPr>
            <p:grpSpPr bwMode="auto">
              <a:xfrm>
                <a:off x="50003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109" name="Oval 108"/>
                <p:cNvSpPr/>
                <p:nvPr/>
              </p:nvSpPr>
              <p:spPr>
                <a:xfrm>
                  <a:off x="857224" y="2071678"/>
                  <a:ext cx="1496897" cy="142783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110" name="Regular Pentagon 109"/>
                <p:cNvSpPr/>
                <p:nvPr/>
              </p:nvSpPr>
              <p:spPr>
                <a:xfrm>
                  <a:off x="2713635" y="3431247"/>
                  <a:ext cx="1928316" cy="1712265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111" name="Straight Connector 110"/>
                <p:cNvCxnSpPr>
                  <a:stCxn id="110" idx="1"/>
                  <a:endCxn id="109" idx="5"/>
                </p:cNvCxnSpPr>
                <p:nvPr/>
              </p:nvCxnSpPr>
              <p:spPr>
                <a:xfrm rot="10800000">
                  <a:off x="2138409" y="3289034"/>
                  <a:ext cx="575226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Connector 111"/>
                <p:cNvCxnSpPr>
                  <a:stCxn id="110" idx="5"/>
                </p:cNvCxnSpPr>
                <p:nvPr/>
              </p:nvCxnSpPr>
              <p:spPr>
                <a:xfrm flipV="1">
                  <a:off x="4641950" y="4000105"/>
                  <a:ext cx="1215818" cy="8533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8" name="Pentagon 107"/>
              <p:cNvSpPr/>
              <p:nvPr/>
            </p:nvSpPr>
            <p:spPr>
              <a:xfrm>
                <a:off x="2999666" y="1500174"/>
                <a:ext cx="1215144" cy="787141"/>
              </a:xfrm>
              <a:prstGeom prst="homePlat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A</a:t>
                </a:r>
                <a:endParaRPr lang="en-CA" sz="1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691" name="Group 4"/>
            <p:cNvGrpSpPr>
              <a:grpSpLocks/>
            </p:cNvGrpSpPr>
            <p:nvPr/>
          </p:nvGrpSpPr>
          <p:grpSpPr bwMode="auto">
            <a:xfrm>
              <a:off x="2857488" y="500042"/>
              <a:ext cx="1785950" cy="857256"/>
              <a:chOff x="500034" y="1142984"/>
              <a:chExt cx="3714776" cy="1785950"/>
            </a:xfrm>
          </p:grpSpPr>
          <p:grpSp>
            <p:nvGrpSpPr>
              <p:cNvPr id="24741" name="Group 16"/>
              <p:cNvGrpSpPr>
                <a:grpSpLocks/>
              </p:cNvGrpSpPr>
              <p:nvPr/>
            </p:nvGrpSpPr>
            <p:grpSpPr bwMode="auto">
              <a:xfrm>
                <a:off x="50003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8" name="Oval 7"/>
                <p:cNvSpPr/>
                <p:nvPr/>
              </p:nvSpPr>
              <p:spPr>
                <a:xfrm>
                  <a:off x="857224" y="2071678"/>
                  <a:ext cx="1503431" cy="142783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9" name="Regular Pentagon 8"/>
                <p:cNvSpPr/>
                <p:nvPr/>
              </p:nvSpPr>
              <p:spPr>
                <a:xfrm>
                  <a:off x="2713635" y="3431247"/>
                  <a:ext cx="1928316" cy="1712265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10" name="Straight Connector 9"/>
                <p:cNvCxnSpPr>
                  <a:stCxn id="9" idx="1"/>
                  <a:endCxn id="8" idx="5"/>
                </p:cNvCxnSpPr>
                <p:nvPr/>
              </p:nvCxnSpPr>
              <p:spPr>
                <a:xfrm rot="10800000">
                  <a:off x="2138409" y="3289034"/>
                  <a:ext cx="575226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>
                  <a:stCxn id="9" idx="5"/>
                </p:cNvCxnSpPr>
                <p:nvPr/>
              </p:nvCxnSpPr>
              <p:spPr>
                <a:xfrm flipV="1">
                  <a:off x="4641950" y="4000105"/>
                  <a:ext cx="1215818" cy="8533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Pentagon 6"/>
              <p:cNvSpPr/>
              <p:nvPr/>
            </p:nvSpPr>
            <p:spPr>
              <a:xfrm>
                <a:off x="2999666" y="1500174"/>
                <a:ext cx="1215144" cy="787141"/>
              </a:xfrm>
              <a:prstGeom prst="homePlat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A</a:t>
                </a:r>
                <a:endParaRPr lang="en-CA" sz="1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692" name="Group 11"/>
            <p:cNvGrpSpPr>
              <a:grpSpLocks/>
            </p:cNvGrpSpPr>
            <p:nvPr/>
          </p:nvGrpSpPr>
          <p:grpSpPr bwMode="auto">
            <a:xfrm>
              <a:off x="2857488" y="1357298"/>
              <a:ext cx="1714512" cy="857256"/>
              <a:chOff x="857224" y="2071678"/>
              <a:chExt cx="6929486" cy="3071834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857224" y="2071678"/>
                <a:ext cx="1501389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4" name="Regular Pentagon 13"/>
              <p:cNvSpPr/>
              <p:nvPr/>
            </p:nvSpPr>
            <p:spPr>
              <a:xfrm>
                <a:off x="2711505" y="3431247"/>
                <a:ext cx="1931271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5" name="Flowchart: Delay 14"/>
              <p:cNvSpPr/>
              <p:nvPr/>
            </p:nvSpPr>
            <p:spPr>
              <a:xfrm>
                <a:off x="5855439" y="2640536"/>
                <a:ext cx="1931271" cy="1359569"/>
              </a:xfrm>
              <a:prstGeom prst="flowChartDelay">
                <a:avLst/>
              </a:prstGeom>
              <a:solidFill>
                <a:srgbClr val="7030A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C</a:t>
                </a: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6" name="Straight Connector 15"/>
              <p:cNvCxnSpPr>
                <a:stCxn id="14" idx="1"/>
                <a:endCxn id="13" idx="5"/>
              </p:cNvCxnSpPr>
              <p:nvPr/>
            </p:nvCxnSpPr>
            <p:spPr>
              <a:xfrm rot="10800000">
                <a:off x="2140462" y="3289034"/>
                <a:ext cx="571043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stCxn id="14" idx="5"/>
              </p:cNvCxnSpPr>
              <p:nvPr/>
            </p:nvCxnSpPr>
            <p:spPr>
              <a:xfrm flipV="1">
                <a:off x="4642777" y="4000105"/>
                <a:ext cx="1212662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693" name="Group 17"/>
            <p:cNvGrpSpPr>
              <a:grpSpLocks/>
            </p:cNvGrpSpPr>
            <p:nvPr/>
          </p:nvGrpSpPr>
          <p:grpSpPr bwMode="auto">
            <a:xfrm>
              <a:off x="2857488" y="2143116"/>
              <a:ext cx="1714512" cy="857256"/>
              <a:chOff x="5143504" y="1142984"/>
              <a:chExt cx="3643338" cy="1785950"/>
            </a:xfrm>
          </p:grpSpPr>
          <p:grpSp>
            <p:nvGrpSpPr>
              <p:cNvPr id="24729" name="Group 32"/>
              <p:cNvGrpSpPr>
                <a:grpSpLocks/>
              </p:cNvGrpSpPr>
              <p:nvPr/>
            </p:nvGrpSpPr>
            <p:grpSpPr bwMode="auto">
              <a:xfrm>
                <a:off x="514350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857224" y="2071678"/>
                  <a:ext cx="1502569" cy="14278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23" name="Regular Pentagon 22"/>
                <p:cNvSpPr/>
                <p:nvPr/>
              </p:nvSpPr>
              <p:spPr>
                <a:xfrm>
                  <a:off x="2713729" y="3431251"/>
                  <a:ext cx="1929966" cy="171226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24" name="Straight Connector 23"/>
                <p:cNvCxnSpPr>
                  <a:stCxn id="23" idx="1"/>
                  <a:endCxn id="22" idx="5"/>
                </p:cNvCxnSpPr>
                <p:nvPr/>
              </p:nvCxnSpPr>
              <p:spPr>
                <a:xfrm rot="10800000">
                  <a:off x="2139414" y="3289034"/>
                  <a:ext cx="574314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>
                  <a:stCxn id="23" idx="5"/>
                </p:cNvCxnSpPr>
                <p:nvPr/>
              </p:nvCxnSpPr>
              <p:spPr>
                <a:xfrm flipV="1">
                  <a:off x="4643694" y="4000109"/>
                  <a:ext cx="1215410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Rectangle 19"/>
              <p:cNvSpPr/>
              <p:nvPr/>
            </p:nvSpPr>
            <p:spPr>
              <a:xfrm>
                <a:off x="7572396" y="1500174"/>
                <a:ext cx="570116" cy="787141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21" name="Chevron 20"/>
              <p:cNvSpPr/>
              <p:nvPr/>
            </p:nvSpPr>
            <p:spPr>
              <a:xfrm flipH="1">
                <a:off x="7572396" y="1500174"/>
                <a:ext cx="1214446" cy="787141"/>
              </a:xfrm>
              <a:prstGeom prst="chevr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T</a:t>
                </a:r>
                <a:endParaRPr lang="en-CA" sz="12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694" name="Group 25"/>
            <p:cNvGrpSpPr>
              <a:grpSpLocks/>
            </p:cNvGrpSpPr>
            <p:nvPr/>
          </p:nvGrpSpPr>
          <p:grpSpPr bwMode="auto">
            <a:xfrm>
              <a:off x="2857488" y="4714884"/>
              <a:ext cx="2071702" cy="857256"/>
              <a:chOff x="5143504" y="4357694"/>
              <a:chExt cx="4357718" cy="1785950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7571137" y="4642121"/>
                <a:ext cx="1215486" cy="859902"/>
              </a:xfrm>
              <a:prstGeom prst="rect">
                <a:avLst/>
              </a:prstGeom>
              <a:solidFill>
                <a:srgbClr val="E31B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G</a:t>
                </a:r>
                <a:endParaRPr lang="en-CA" sz="3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grpSp>
            <p:nvGrpSpPr>
              <p:cNvPr id="24723" name="Group 24"/>
              <p:cNvGrpSpPr>
                <a:grpSpLocks/>
              </p:cNvGrpSpPr>
              <p:nvPr/>
            </p:nvGrpSpPr>
            <p:grpSpPr bwMode="auto">
              <a:xfrm>
                <a:off x="5143504" y="435769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30" name="Oval 29"/>
                <p:cNvSpPr/>
                <p:nvPr/>
              </p:nvSpPr>
              <p:spPr>
                <a:xfrm>
                  <a:off x="857224" y="2071674"/>
                  <a:ext cx="1500550" cy="14278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31" name="Regular Pentagon 30"/>
                <p:cNvSpPr/>
                <p:nvPr/>
              </p:nvSpPr>
              <p:spPr>
                <a:xfrm>
                  <a:off x="2714733" y="3431247"/>
                  <a:ext cx="1923608" cy="171226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32" name="Straight Connector 31"/>
                <p:cNvCxnSpPr>
                  <a:stCxn id="31" idx="1"/>
                  <a:endCxn id="30" idx="5"/>
                </p:cNvCxnSpPr>
                <p:nvPr/>
              </p:nvCxnSpPr>
              <p:spPr>
                <a:xfrm rot="10800000">
                  <a:off x="2139631" y="3289031"/>
                  <a:ext cx="575102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>
                  <a:stCxn id="31" idx="5"/>
                </p:cNvCxnSpPr>
                <p:nvPr/>
              </p:nvCxnSpPr>
              <p:spPr>
                <a:xfrm flipV="1">
                  <a:off x="4638341" y="4000105"/>
                  <a:ext cx="1216303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 useBgFill="1">
            <p:nvSpPr>
              <p:cNvPr id="29" name="Flowchart: Delay 28"/>
              <p:cNvSpPr/>
              <p:nvPr/>
            </p:nvSpPr>
            <p:spPr>
              <a:xfrm flipH="1">
                <a:off x="8359200" y="4642121"/>
                <a:ext cx="1142022" cy="863210"/>
              </a:xfrm>
              <a:prstGeom prst="flowChartDelay">
                <a:avLst/>
              </a:prstGeom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695" name="Group 45"/>
            <p:cNvGrpSpPr>
              <a:grpSpLocks/>
            </p:cNvGrpSpPr>
            <p:nvPr/>
          </p:nvGrpSpPr>
          <p:grpSpPr bwMode="auto">
            <a:xfrm>
              <a:off x="2857488" y="3000372"/>
              <a:ext cx="1714512" cy="857256"/>
              <a:chOff x="857224" y="2071678"/>
              <a:chExt cx="6929486" cy="3071834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857224" y="2071678"/>
                <a:ext cx="1501389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48" name="Regular Pentagon 47"/>
              <p:cNvSpPr/>
              <p:nvPr/>
            </p:nvSpPr>
            <p:spPr>
              <a:xfrm>
                <a:off x="2711505" y="3431251"/>
                <a:ext cx="1931271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49" name="Flowchart: Delay 48"/>
              <p:cNvSpPr/>
              <p:nvPr/>
            </p:nvSpPr>
            <p:spPr>
              <a:xfrm>
                <a:off x="5855439" y="2640536"/>
                <a:ext cx="1931271" cy="1359573"/>
              </a:xfrm>
              <a:prstGeom prst="flowChartDelay">
                <a:avLst/>
              </a:prstGeom>
              <a:solidFill>
                <a:srgbClr val="7030A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C</a:t>
                </a: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50" name="Straight Connector 49"/>
              <p:cNvCxnSpPr>
                <a:stCxn id="48" idx="1"/>
                <a:endCxn id="47" idx="5"/>
              </p:cNvCxnSpPr>
              <p:nvPr/>
            </p:nvCxnSpPr>
            <p:spPr>
              <a:xfrm rot="10800000">
                <a:off x="2140462" y="3289034"/>
                <a:ext cx="571043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>
                <a:stCxn id="48" idx="5"/>
              </p:cNvCxnSpPr>
              <p:nvPr/>
            </p:nvCxnSpPr>
            <p:spPr>
              <a:xfrm flipV="1">
                <a:off x="4642777" y="4000109"/>
                <a:ext cx="1212662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696" name="Group 51"/>
            <p:cNvGrpSpPr>
              <a:grpSpLocks/>
            </p:cNvGrpSpPr>
            <p:nvPr/>
          </p:nvGrpSpPr>
          <p:grpSpPr bwMode="auto">
            <a:xfrm>
              <a:off x="2857488" y="3857628"/>
              <a:ext cx="1785950" cy="857256"/>
              <a:chOff x="500034" y="1142984"/>
              <a:chExt cx="3714776" cy="1785950"/>
            </a:xfrm>
          </p:grpSpPr>
          <p:grpSp>
            <p:nvGrpSpPr>
              <p:cNvPr id="24711" name="Group 16"/>
              <p:cNvGrpSpPr>
                <a:grpSpLocks/>
              </p:cNvGrpSpPr>
              <p:nvPr/>
            </p:nvGrpSpPr>
            <p:grpSpPr bwMode="auto">
              <a:xfrm>
                <a:off x="50003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55" name="Oval 54"/>
                <p:cNvSpPr/>
                <p:nvPr/>
              </p:nvSpPr>
              <p:spPr>
                <a:xfrm>
                  <a:off x="857224" y="2071674"/>
                  <a:ext cx="1503431" cy="14278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56" name="Regular Pentagon 55"/>
                <p:cNvSpPr/>
                <p:nvPr/>
              </p:nvSpPr>
              <p:spPr>
                <a:xfrm>
                  <a:off x="2713635" y="3431247"/>
                  <a:ext cx="1928316" cy="171226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57" name="Straight Connector 56"/>
                <p:cNvCxnSpPr>
                  <a:stCxn id="56" idx="1"/>
                  <a:endCxn id="55" idx="5"/>
                </p:cNvCxnSpPr>
                <p:nvPr/>
              </p:nvCxnSpPr>
              <p:spPr>
                <a:xfrm rot="10800000">
                  <a:off x="2138409" y="3289031"/>
                  <a:ext cx="575226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>
                  <a:stCxn id="56" idx="5"/>
                </p:cNvCxnSpPr>
                <p:nvPr/>
              </p:nvCxnSpPr>
              <p:spPr>
                <a:xfrm flipV="1">
                  <a:off x="4641950" y="4000105"/>
                  <a:ext cx="1215818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" name="Pentagon 53"/>
              <p:cNvSpPr/>
              <p:nvPr/>
            </p:nvSpPr>
            <p:spPr>
              <a:xfrm>
                <a:off x="2999666" y="1500172"/>
                <a:ext cx="1215144" cy="787141"/>
              </a:xfrm>
              <a:prstGeom prst="homePlat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A</a:t>
                </a:r>
                <a:endParaRPr lang="en-CA" sz="1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697" name="Group 58"/>
            <p:cNvGrpSpPr>
              <a:grpSpLocks/>
            </p:cNvGrpSpPr>
            <p:nvPr/>
          </p:nvGrpSpPr>
          <p:grpSpPr bwMode="auto">
            <a:xfrm>
              <a:off x="2857488" y="5643578"/>
              <a:ext cx="1714512" cy="857256"/>
              <a:chOff x="5143504" y="1142984"/>
              <a:chExt cx="3643338" cy="1785950"/>
            </a:xfrm>
          </p:grpSpPr>
          <p:grpSp>
            <p:nvGrpSpPr>
              <p:cNvPr id="24704" name="Group 32"/>
              <p:cNvGrpSpPr>
                <a:grpSpLocks/>
              </p:cNvGrpSpPr>
              <p:nvPr/>
            </p:nvGrpSpPr>
            <p:grpSpPr bwMode="auto">
              <a:xfrm>
                <a:off x="514350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63" name="Oval 62"/>
                <p:cNvSpPr/>
                <p:nvPr/>
              </p:nvSpPr>
              <p:spPr>
                <a:xfrm>
                  <a:off x="857224" y="2071678"/>
                  <a:ext cx="1502569" cy="142783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64" name="Regular Pentagon 63"/>
                <p:cNvSpPr/>
                <p:nvPr/>
              </p:nvSpPr>
              <p:spPr>
                <a:xfrm>
                  <a:off x="2713729" y="3431247"/>
                  <a:ext cx="1929966" cy="1712265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65" name="Straight Connector 64"/>
                <p:cNvCxnSpPr>
                  <a:stCxn id="64" idx="1"/>
                  <a:endCxn id="63" idx="5"/>
                </p:cNvCxnSpPr>
                <p:nvPr/>
              </p:nvCxnSpPr>
              <p:spPr>
                <a:xfrm rot="10800000">
                  <a:off x="2139414" y="3289034"/>
                  <a:ext cx="574314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>
                  <a:stCxn id="64" idx="5"/>
                </p:cNvCxnSpPr>
                <p:nvPr/>
              </p:nvCxnSpPr>
              <p:spPr>
                <a:xfrm flipV="1">
                  <a:off x="4643694" y="4000105"/>
                  <a:ext cx="1215410" cy="8533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Rectangle 60"/>
              <p:cNvSpPr/>
              <p:nvPr/>
            </p:nvSpPr>
            <p:spPr>
              <a:xfrm>
                <a:off x="7572396" y="1500174"/>
                <a:ext cx="570116" cy="787141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62" name="Chevron 61"/>
              <p:cNvSpPr/>
              <p:nvPr/>
            </p:nvSpPr>
            <p:spPr>
              <a:xfrm flipH="1">
                <a:off x="7572396" y="1500174"/>
                <a:ext cx="1214446" cy="787141"/>
              </a:xfrm>
              <a:prstGeom prst="chevr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T</a:t>
                </a:r>
                <a:endParaRPr lang="en-CA" sz="12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698" name="Group 39"/>
            <p:cNvGrpSpPr>
              <a:grpSpLocks/>
            </p:cNvGrpSpPr>
            <p:nvPr/>
          </p:nvGrpSpPr>
          <p:grpSpPr bwMode="auto">
            <a:xfrm flipH="1">
              <a:off x="4429124" y="4714884"/>
              <a:ext cx="1714512" cy="857256"/>
              <a:chOff x="857224" y="2071678"/>
              <a:chExt cx="6929486" cy="3071834"/>
            </a:xfrm>
          </p:grpSpPr>
          <p:sp>
            <p:nvSpPr>
              <p:cNvPr id="41" name="Oval 40"/>
              <p:cNvSpPr/>
              <p:nvPr/>
            </p:nvSpPr>
            <p:spPr>
              <a:xfrm>
                <a:off x="857224" y="2071674"/>
                <a:ext cx="1501389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42" name="Regular Pentagon 41"/>
              <p:cNvSpPr/>
              <p:nvPr/>
            </p:nvSpPr>
            <p:spPr>
              <a:xfrm>
                <a:off x="2711501" y="3431247"/>
                <a:ext cx="1931275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44" name="Straight Connector 43"/>
              <p:cNvCxnSpPr>
                <a:stCxn id="42" idx="1"/>
                <a:endCxn id="41" idx="5"/>
              </p:cNvCxnSpPr>
              <p:nvPr/>
            </p:nvCxnSpPr>
            <p:spPr>
              <a:xfrm rot="10800000">
                <a:off x="2140462" y="3289031"/>
                <a:ext cx="571039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>
                <a:stCxn id="42" idx="5"/>
              </p:cNvCxnSpPr>
              <p:nvPr/>
            </p:nvCxnSpPr>
            <p:spPr>
              <a:xfrm flipV="1">
                <a:off x="4642777" y="4000105"/>
                <a:ext cx="1212658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Flowchart: Delay 42"/>
              <p:cNvSpPr/>
              <p:nvPr/>
            </p:nvSpPr>
            <p:spPr>
              <a:xfrm>
                <a:off x="5855435" y="2640533"/>
                <a:ext cx="1931275" cy="1359573"/>
              </a:xfrm>
              <a:prstGeom prst="flowChartDelay">
                <a:avLst/>
              </a:prstGeom>
              <a:solidFill>
                <a:srgbClr val="7030A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C</a:t>
                </a: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</p:grpSp>
      <p:grpSp>
        <p:nvGrpSpPr>
          <p:cNvPr id="24582" name="Group 106"/>
          <p:cNvGrpSpPr>
            <a:grpSpLocks/>
          </p:cNvGrpSpPr>
          <p:nvPr/>
        </p:nvGrpSpPr>
        <p:grpSpPr bwMode="auto">
          <a:xfrm>
            <a:off x="5072063" y="500063"/>
            <a:ext cx="3357562" cy="6000750"/>
            <a:chOff x="2857488" y="500042"/>
            <a:chExt cx="3357586" cy="6000792"/>
          </a:xfrm>
        </p:grpSpPr>
        <p:grpSp>
          <p:nvGrpSpPr>
            <p:cNvPr id="24583" name="Group 81"/>
            <p:cNvGrpSpPr>
              <a:grpSpLocks/>
            </p:cNvGrpSpPr>
            <p:nvPr/>
          </p:nvGrpSpPr>
          <p:grpSpPr bwMode="auto">
            <a:xfrm flipH="1">
              <a:off x="4143370" y="1357301"/>
              <a:ext cx="2071702" cy="857257"/>
              <a:chOff x="5143504" y="4357693"/>
              <a:chExt cx="4357718" cy="1785949"/>
            </a:xfrm>
          </p:grpSpPr>
          <p:grpSp>
            <p:nvGrpSpPr>
              <p:cNvPr id="24678" name="Group 24"/>
              <p:cNvGrpSpPr>
                <a:grpSpLocks/>
              </p:cNvGrpSpPr>
              <p:nvPr/>
            </p:nvGrpSpPr>
            <p:grpSpPr bwMode="auto">
              <a:xfrm>
                <a:off x="5143504" y="435769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212" name="Oval 211"/>
                <p:cNvSpPr/>
                <p:nvPr/>
              </p:nvSpPr>
              <p:spPr>
                <a:xfrm>
                  <a:off x="857216" y="2071667"/>
                  <a:ext cx="1500547" cy="142783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213" name="Regular Pentagon 212"/>
                <p:cNvSpPr/>
                <p:nvPr/>
              </p:nvSpPr>
              <p:spPr>
                <a:xfrm>
                  <a:off x="2714722" y="3431235"/>
                  <a:ext cx="1923614" cy="1712263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214" name="Straight Connector 213"/>
                <p:cNvCxnSpPr>
                  <a:stCxn id="213" idx="1"/>
                  <a:endCxn id="212" idx="5"/>
                </p:cNvCxnSpPr>
                <p:nvPr/>
              </p:nvCxnSpPr>
              <p:spPr>
                <a:xfrm rot="10800000">
                  <a:off x="2139624" y="3289022"/>
                  <a:ext cx="575098" cy="79640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/>
                <p:cNvCxnSpPr>
                  <a:stCxn id="213" idx="5"/>
                </p:cNvCxnSpPr>
                <p:nvPr/>
              </p:nvCxnSpPr>
              <p:spPr>
                <a:xfrm flipV="1">
                  <a:off x="4638336" y="4000092"/>
                  <a:ext cx="1216304" cy="8533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0" name="Rectangle 209"/>
              <p:cNvSpPr/>
              <p:nvPr/>
            </p:nvSpPr>
            <p:spPr>
              <a:xfrm>
                <a:off x="7571132" y="4642115"/>
                <a:ext cx="1215486" cy="859900"/>
              </a:xfrm>
              <a:prstGeom prst="rect">
                <a:avLst/>
              </a:prstGeom>
              <a:solidFill>
                <a:srgbClr val="E31B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r>
                  <a:rPr lang="en-CA" sz="2400" b="1">
                    <a:solidFill>
                      <a:srgbClr val="000000"/>
                    </a:solidFill>
                    <a:latin typeface="Narkisim"/>
                    <a:ea typeface="Narkisim"/>
                    <a:cs typeface="Narkisim"/>
                  </a:rPr>
                  <a:t> G</a:t>
                </a:r>
                <a:endParaRPr lang="en-CA" sz="3200" b="1">
                  <a:solidFill>
                    <a:srgbClr val="000000"/>
                  </a:solidFill>
                  <a:latin typeface="Narkisim"/>
                  <a:ea typeface="Narkisim"/>
                  <a:cs typeface="Narkisim"/>
                </a:endParaRPr>
              </a:p>
            </p:txBody>
          </p:sp>
          <p:sp useBgFill="1">
            <p:nvSpPr>
              <p:cNvPr id="211" name="Flowchart: Delay 84"/>
              <p:cNvSpPr/>
              <p:nvPr/>
            </p:nvSpPr>
            <p:spPr>
              <a:xfrm flipH="1">
                <a:off x="8359195" y="4642115"/>
                <a:ext cx="1142023" cy="863207"/>
              </a:xfrm>
              <a:prstGeom prst="flowChartDelay">
                <a:avLst/>
              </a:prstGeom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584" name="Group 89"/>
            <p:cNvGrpSpPr>
              <a:grpSpLocks/>
            </p:cNvGrpSpPr>
            <p:nvPr/>
          </p:nvGrpSpPr>
          <p:grpSpPr bwMode="auto">
            <a:xfrm flipH="1">
              <a:off x="4143370" y="3000375"/>
              <a:ext cx="2071702" cy="857257"/>
              <a:chOff x="5143504" y="4357693"/>
              <a:chExt cx="4357718" cy="1785949"/>
            </a:xfrm>
          </p:grpSpPr>
          <p:grpSp>
            <p:nvGrpSpPr>
              <p:cNvPr id="24671" name="Group 24"/>
              <p:cNvGrpSpPr>
                <a:grpSpLocks/>
              </p:cNvGrpSpPr>
              <p:nvPr/>
            </p:nvGrpSpPr>
            <p:grpSpPr bwMode="auto">
              <a:xfrm>
                <a:off x="5143504" y="435769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205" name="Oval 204"/>
                <p:cNvSpPr/>
                <p:nvPr/>
              </p:nvSpPr>
              <p:spPr>
                <a:xfrm>
                  <a:off x="857216" y="2071667"/>
                  <a:ext cx="1500547" cy="142783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206" name="Regular Pentagon 205"/>
                <p:cNvSpPr/>
                <p:nvPr/>
              </p:nvSpPr>
              <p:spPr>
                <a:xfrm>
                  <a:off x="2714722" y="3431238"/>
                  <a:ext cx="1923614" cy="1712259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207" name="Straight Connector 206"/>
                <p:cNvCxnSpPr>
                  <a:stCxn id="206" idx="1"/>
                  <a:endCxn id="205" idx="5"/>
                </p:cNvCxnSpPr>
                <p:nvPr/>
              </p:nvCxnSpPr>
              <p:spPr>
                <a:xfrm rot="10800000">
                  <a:off x="2139624" y="3289022"/>
                  <a:ext cx="575098" cy="79640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>
                  <a:stCxn id="206" idx="5"/>
                </p:cNvCxnSpPr>
                <p:nvPr/>
              </p:nvCxnSpPr>
              <p:spPr>
                <a:xfrm flipV="1">
                  <a:off x="4638336" y="4000096"/>
                  <a:ext cx="1216304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3" name="Rectangle 202"/>
              <p:cNvSpPr/>
              <p:nvPr/>
            </p:nvSpPr>
            <p:spPr>
              <a:xfrm>
                <a:off x="7571132" y="4642115"/>
                <a:ext cx="1215486" cy="859900"/>
              </a:xfrm>
              <a:prstGeom prst="rect">
                <a:avLst/>
              </a:prstGeom>
              <a:solidFill>
                <a:srgbClr val="E31B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r>
                  <a:rPr lang="en-CA" sz="2400" b="1">
                    <a:solidFill>
                      <a:srgbClr val="000000"/>
                    </a:solidFill>
                    <a:latin typeface="Narkisim"/>
                    <a:ea typeface="Narkisim"/>
                    <a:cs typeface="Narkisim"/>
                  </a:rPr>
                  <a:t> G</a:t>
                </a:r>
                <a:endParaRPr lang="en-CA" sz="3200" b="1">
                  <a:solidFill>
                    <a:srgbClr val="000000"/>
                  </a:solidFill>
                  <a:latin typeface="Narkisim"/>
                  <a:ea typeface="Narkisim"/>
                  <a:cs typeface="Narkisim"/>
                </a:endParaRPr>
              </a:p>
            </p:txBody>
          </p:sp>
          <p:sp useBgFill="1">
            <p:nvSpPr>
              <p:cNvPr id="204" name="Flowchart: Delay 203"/>
              <p:cNvSpPr/>
              <p:nvPr/>
            </p:nvSpPr>
            <p:spPr>
              <a:xfrm flipH="1">
                <a:off x="8359195" y="4642115"/>
                <a:ext cx="1142023" cy="863209"/>
              </a:xfrm>
              <a:prstGeom prst="flowChartDelay">
                <a:avLst/>
              </a:prstGeom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585" name="Group 66"/>
            <p:cNvGrpSpPr>
              <a:grpSpLocks/>
            </p:cNvGrpSpPr>
            <p:nvPr/>
          </p:nvGrpSpPr>
          <p:grpSpPr bwMode="auto">
            <a:xfrm flipH="1">
              <a:off x="4429123" y="2143116"/>
              <a:ext cx="1785951" cy="857257"/>
              <a:chOff x="500034" y="1142983"/>
              <a:chExt cx="3714776" cy="1785949"/>
            </a:xfrm>
          </p:grpSpPr>
          <p:grpSp>
            <p:nvGrpSpPr>
              <p:cNvPr id="24665" name="Group 16"/>
              <p:cNvGrpSpPr>
                <a:grpSpLocks/>
              </p:cNvGrpSpPr>
              <p:nvPr/>
            </p:nvGrpSpPr>
            <p:grpSpPr bwMode="auto">
              <a:xfrm>
                <a:off x="50003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198" name="Oval 197"/>
                <p:cNvSpPr/>
                <p:nvPr/>
              </p:nvSpPr>
              <p:spPr>
                <a:xfrm>
                  <a:off x="857224" y="2071678"/>
                  <a:ext cx="1496892" cy="142783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199" name="Regular Pentagon 70"/>
                <p:cNvSpPr/>
                <p:nvPr/>
              </p:nvSpPr>
              <p:spPr>
                <a:xfrm>
                  <a:off x="2713635" y="3431249"/>
                  <a:ext cx="1928312" cy="1712259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200" name="Straight Connector 199"/>
                <p:cNvCxnSpPr>
                  <a:endCxn id="198" idx="5"/>
                </p:cNvCxnSpPr>
                <p:nvPr/>
              </p:nvCxnSpPr>
              <p:spPr>
                <a:xfrm rot="10800000">
                  <a:off x="2138409" y="3289033"/>
                  <a:ext cx="575226" cy="79640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/>
                <p:cNvCxnSpPr/>
                <p:nvPr/>
              </p:nvCxnSpPr>
              <p:spPr>
                <a:xfrm flipV="1">
                  <a:off x="4641946" y="4000107"/>
                  <a:ext cx="1215818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7" name="Pentagon 196"/>
              <p:cNvSpPr/>
              <p:nvPr/>
            </p:nvSpPr>
            <p:spPr>
              <a:xfrm>
                <a:off x="2999664" y="1500172"/>
                <a:ext cx="1215144" cy="787140"/>
              </a:xfrm>
              <a:prstGeom prst="homePlat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A</a:t>
                </a:r>
                <a:endParaRPr lang="en-CA" sz="1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586" name="Group 73"/>
            <p:cNvGrpSpPr>
              <a:grpSpLocks/>
            </p:cNvGrpSpPr>
            <p:nvPr/>
          </p:nvGrpSpPr>
          <p:grpSpPr bwMode="auto">
            <a:xfrm flipH="1">
              <a:off x="4500562" y="500042"/>
              <a:ext cx="1714512" cy="857257"/>
              <a:chOff x="5143504" y="1142983"/>
              <a:chExt cx="3643338" cy="1785949"/>
            </a:xfrm>
          </p:grpSpPr>
          <p:grpSp>
            <p:nvGrpSpPr>
              <p:cNvPr id="24658" name="Group 32"/>
              <p:cNvGrpSpPr>
                <a:grpSpLocks/>
              </p:cNvGrpSpPr>
              <p:nvPr/>
            </p:nvGrpSpPr>
            <p:grpSpPr bwMode="auto">
              <a:xfrm>
                <a:off x="514350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192" name="Oval 77"/>
                <p:cNvSpPr/>
                <p:nvPr/>
              </p:nvSpPr>
              <p:spPr>
                <a:xfrm>
                  <a:off x="857224" y="2071678"/>
                  <a:ext cx="1502565" cy="142783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193" name="Regular Pentagon 192"/>
                <p:cNvSpPr/>
                <p:nvPr/>
              </p:nvSpPr>
              <p:spPr>
                <a:xfrm>
                  <a:off x="2713729" y="3431246"/>
                  <a:ext cx="1929961" cy="1712263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194" name="Straight Connector 193"/>
                <p:cNvCxnSpPr>
                  <a:stCxn id="193" idx="1"/>
                </p:cNvCxnSpPr>
                <p:nvPr/>
              </p:nvCxnSpPr>
              <p:spPr>
                <a:xfrm rot="10800000">
                  <a:off x="2139414" y="3289033"/>
                  <a:ext cx="574314" cy="79640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>
                  <a:stCxn id="193" idx="5"/>
                </p:cNvCxnSpPr>
                <p:nvPr/>
              </p:nvCxnSpPr>
              <p:spPr>
                <a:xfrm flipV="1">
                  <a:off x="4643690" y="4000103"/>
                  <a:ext cx="1215410" cy="8533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0" name="Rectangle 189"/>
              <p:cNvSpPr/>
              <p:nvPr/>
            </p:nvSpPr>
            <p:spPr>
              <a:xfrm>
                <a:off x="7572396" y="1500172"/>
                <a:ext cx="570114" cy="78714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191" name="Chevron 190"/>
              <p:cNvSpPr/>
              <p:nvPr/>
            </p:nvSpPr>
            <p:spPr>
              <a:xfrm flipH="1">
                <a:off x="7572396" y="1500172"/>
                <a:ext cx="1214446" cy="787140"/>
              </a:xfrm>
              <a:prstGeom prst="chevr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T</a:t>
                </a:r>
                <a:endParaRPr lang="en-CA" sz="12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587" name="Group 97"/>
            <p:cNvGrpSpPr>
              <a:grpSpLocks/>
            </p:cNvGrpSpPr>
            <p:nvPr/>
          </p:nvGrpSpPr>
          <p:grpSpPr bwMode="auto">
            <a:xfrm flipH="1">
              <a:off x="4500562" y="3857628"/>
              <a:ext cx="1714512" cy="857257"/>
              <a:chOff x="5143504" y="1142983"/>
              <a:chExt cx="3643338" cy="1785949"/>
            </a:xfrm>
          </p:grpSpPr>
          <p:grpSp>
            <p:nvGrpSpPr>
              <p:cNvPr id="24651" name="Group 32"/>
              <p:cNvGrpSpPr>
                <a:grpSpLocks/>
              </p:cNvGrpSpPr>
              <p:nvPr/>
            </p:nvGrpSpPr>
            <p:grpSpPr bwMode="auto">
              <a:xfrm>
                <a:off x="514350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185" name="Oval 184"/>
                <p:cNvSpPr/>
                <p:nvPr/>
              </p:nvSpPr>
              <p:spPr>
                <a:xfrm>
                  <a:off x="857224" y="2071678"/>
                  <a:ext cx="1502565" cy="142783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186" name="Regular Pentagon 185"/>
                <p:cNvSpPr/>
                <p:nvPr/>
              </p:nvSpPr>
              <p:spPr>
                <a:xfrm>
                  <a:off x="2713729" y="3431249"/>
                  <a:ext cx="1929961" cy="1712259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187" name="Straight Connector 186"/>
                <p:cNvCxnSpPr>
                  <a:stCxn id="186" idx="1"/>
                  <a:endCxn id="185" idx="5"/>
                </p:cNvCxnSpPr>
                <p:nvPr/>
              </p:nvCxnSpPr>
              <p:spPr>
                <a:xfrm rot="10800000">
                  <a:off x="2139414" y="3289033"/>
                  <a:ext cx="574314" cy="79640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/>
                <p:cNvCxnSpPr>
                  <a:stCxn id="186" idx="5"/>
                </p:cNvCxnSpPr>
                <p:nvPr/>
              </p:nvCxnSpPr>
              <p:spPr>
                <a:xfrm flipV="1">
                  <a:off x="4643690" y="4000107"/>
                  <a:ext cx="1215410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3" name="Rectangle 182"/>
              <p:cNvSpPr/>
              <p:nvPr/>
            </p:nvSpPr>
            <p:spPr>
              <a:xfrm>
                <a:off x="7572396" y="1500172"/>
                <a:ext cx="570114" cy="78714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184" name="Chevron 183"/>
              <p:cNvSpPr/>
              <p:nvPr/>
            </p:nvSpPr>
            <p:spPr>
              <a:xfrm flipH="1">
                <a:off x="7572396" y="1500172"/>
                <a:ext cx="1214446" cy="787140"/>
              </a:xfrm>
              <a:prstGeom prst="chevr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T</a:t>
                </a:r>
                <a:endParaRPr lang="en-CA" sz="12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588" name="Group 105"/>
            <p:cNvGrpSpPr>
              <a:grpSpLocks/>
            </p:cNvGrpSpPr>
            <p:nvPr/>
          </p:nvGrpSpPr>
          <p:grpSpPr bwMode="auto">
            <a:xfrm flipH="1">
              <a:off x="4429123" y="5643578"/>
              <a:ext cx="1785951" cy="857257"/>
              <a:chOff x="500034" y="1142983"/>
              <a:chExt cx="3714776" cy="1785949"/>
            </a:xfrm>
          </p:grpSpPr>
          <p:grpSp>
            <p:nvGrpSpPr>
              <p:cNvPr id="24645" name="Group 16"/>
              <p:cNvGrpSpPr>
                <a:grpSpLocks/>
              </p:cNvGrpSpPr>
              <p:nvPr/>
            </p:nvGrpSpPr>
            <p:grpSpPr bwMode="auto">
              <a:xfrm>
                <a:off x="50003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178" name="Oval 177"/>
                <p:cNvSpPr/>
                <p:nvPr/>
              </p:nvSpPr>
              <p:spPr>
                <a:xfrm>
                  <a:off x="857224" y="2071678"/>
                  <a:ext cx="1496892" cy="142783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179" name="Regular Pentagon 178"/>
                <p:cNvSpPr/>
                <p:nvPr/>
              </p:nvSpPr>
              <p:spPr>
                <a:xfrm>
                  <a:off x="2713635" y="3431246"/>
                  <a:ext cx="1928312" cy="1712263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180" name="Straight Connector 179"/>
                <p:cNvCxnSpPr>
                  <a:stCxn id="179" idx="1"/>
                  <a:endCxn id="178" idx="5"/>
                </p:cNvCxnSpPr>
                <p:nvPr/>
              </p:nvCxnSpPr>
              <p:spPr>
                <a:xfrm rot="10800000">
                  <a:off x="2138409" y="3289033"/>
                  <a:ext cx="575226" cy="79640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/>
                <p:cNvCxnSpPr>
                  <a:stCxn id="179" idx="5"/>
                </p:cNvCxnSpPr>
                <p:nvPr/>
              </p:nvCxnSpPr>
              <p:spPr>
                <a:xfrm flipV="1">
                  <a:off x="4641946" y="4000103"/>
                  <a:ext cx="1215818" cy="8533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7" name="Pentagon 176"/>
              <p:cNvSpPr/>
              <p:nvPr/>
            </p:nvSpPr>
            <p:spPr>
              <a:xfrm>
                <a:off x="2999664" y="1500172"/>
                <a:ext cx="1215144" cy="787140"/>
              </a:xfrm>
              <a:prstGeom prst="homePlat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A</a:t>
                </a:r>
                <a:endParaRPr lang="en-CA" sz="1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589" name="Group 4"/>
            <p:cNvGrpSpPr>
              <a:grpSpLocks/>
            </p:cNvGrpSpPr>
            <p:nvPr/>
          </p:nvGrpSpPr>
          <p:grpSpPr bwMode="auto">
            <a:xfrm>
              <a:off x="2857488" y="500042"/>
              <a:ext cx="1785951" cy="857257"/>
              <a:chOff x="500034" y="1142983"/>
              <a:chExt cx="3714776" cy="1785949"/>
            </a:xfrm>
          </p:grpSpPr>
          <p:grpSp>
            <p:nvGrpSpPr>
              <p:cNvPr id="24639" name="Group 16"/>
              <p:cNvGrpSpPr>
                <a:grpSpLocks/>
              </p:cNvGrpSpPr>
              <p:nvPr/>
            </p:nvGrpSpPr>
            <p:grpSpPr bwMode="auto">
              <a:xfrm>
                <a:off x="50003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172" name="Oval 7"/>
                <p:cNvSpPr/>
                <p:nvPr/>
              </p:nvSpPr>
              <p:spPr>
                <a:xfrm>
                  <a:off x="857224" y="2071678"/>
                  <a:ext cx="1503431" cy="142783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173" name="Regular Pentagon 8"/>
                <p:cNvSpPr/>
                <p:nvPr/>
              </p:nvSpPr>
              <p:spPr>
                <a:xfrm>
                  <a:off x="2713635" y="3431246"/>
                  <a:ext cx="1928312" cy="1712263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174" name="Straight Connector 9"/>
                <p:cNvCxnSpPr/>
                <p:nvPr/>
              </p:nvCxnSpPr>
              <p:spPr>
                <a:xfrm rot="10800000">
                  <a:off x="2138409" y="3289033"/>
                  <a:ext cx="575226" cy="79640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0"/>
                <p:cNvCxnSpPr/>
                <p:nvPr/>
              </p:nvCxnSpPr>
              <p:spPr>
                <a:xfrm flipV="1">
                  <a:off x="4641946" y="4000103"/>
                  <a:ext cx="1215818" cy="8533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1" name="Pentagon 6"/>
              <p:cNvSpPr/>
              <p:nvPr/>
            </p:nvSpPr>
            <p:spPr>
              <a:xfrm>
                <a:off x="2999664" y="1500172"/>
                <a:ext cx="1215144" cy="787140"/>
              </a:xfrm>
              <a:prstGeom prst="homePlat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A</a:t>
                </a:r>
                <a:endParaRPr lang="en-CA" sz="1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590" name="Group 11"/>
            <p:cNvGrpSpPr>
              <a:grpSpLocks/>
            </p:cNvGrpSpPr>
            <p:nvPr/>
          </p:nvGrpSpPr>
          <p:grpSpPr bwMode="auto">
            <a:xfrm>
              <a:off x="2857488" y="1357298"/>
              <a:ext cx="1714512" cy="857257"/>
              <a:chOff x="857224" y="2071678"/>
              <a:chExt cx="6929486" cy="3071834"/>
            </a:xfrm>
          </p:grpSpPr>
          <p:sp>
            <p:nvSpPr>
              <p:cNvPr id="165" name="Oval 12"/>
              <p:cNvSpPr/>
              <p:nvPr/>
            </p:nvSpPr>
            <p:spPr>
              <a:xfrm>
                <a:off x="857224" y="2071678"/>
                <a:ext cx="1501389" cy="142783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66" name="Regular Pentagon 13"/>
              <p:cNvSpPr/>
              <p:nvPr/>
            </p:nvSpPr>
            <p:spPr>
              <a:xfrm>
                <a:off x="2711501" y="3431246"/>
                <a:ext cx="1931275" cy="1712263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67" name="Flowchart: Delay 14"/>
              <p:cNvSpPr/>
              <p:nvPr/>
            </p:nvSpPr>
            <p:spPr>
              <a:xfrm>
                <a:off x="5855435" y="2640535"/>
                <a:ext cx="1931275" cy="1359568"/>
              </a:xfrm>
              <a:prstGeom prst="flowChartDelay">
                <a:avLst/>
              </a:prstGeom>
              <a:solidFill>
                <a:srgbClr val="7030A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C</a:t>
                </a: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68" name="Straight Connector 15"/>
              <p:cNvCxnSpPr/>
              <p:nvPr/>
            </p:nvCxnSpPr>
            <p:spPr>
              <a:xfrm rot="10800000">
                <a:off x="2140462" y="3289033"/>
                <a:ext cx="571039" cy="796400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"/>
              <p:cNvCxnSpPr/>
              <p:nvPr/>
            </p:nvCxnSpPr>
            <p:spPr>
              <a:xfrm flipV="1">
                <a:off x="4642777" y="4000103"/>
                <a:ext cx="1212658" cy="85330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591" name="Group 17"/>
            <p:cNvGrpSpPr>
              <a:grpSpLocks/>
            </p:cNvGrpSpPr>
            <p:nvPr/>
          </p:nvGrpSpPr>
          <p:grpSpPr bwMode="auto">
            <a:xfrm>
              <a:off x="2857488" y="2143116"/>
              <a:ext cx="1714512" cy="857257"/>
              <a:chOff x="5143504" y="1142983"/>
              <a:chExt cx="3643338" cy="1785949"/>
            </a:xfrm>
          </p:grpSpPr>
          <p:grpSp>
            <p:nvGrpSpPr>
              <p:cNvPr id="24627" name="Group 32"/>
              <p:cNvGrpSpPr>
                <a:grpSpLocks/>
              </p:cNvGrpSpPr>
              <p:nvPr/>
            </p:nvGrpSpPr>
            <p:grpSpPr bwMode="auto">
              <a:xfrm>
                <a:off x="514350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161" name="Oval 21"/>
                <p:cNvSpPr/>
                <p:nvPr/>
              </p:nvSpPr>
              <p:spPr>
                <a:xfrm>
                  <a:off x="857224" y="2071678"/>
                  <a:ext cx="1502565" cy="142783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162" name="Regular Pentagon 161"/>
                <p:cNvSpPr/>
                <p:nvPr/>
              </p:nvSpPr>
              <p:spPr>
                <a:xfrm>
                  <a:off x="2713729" y="3431249"/>
                  <a:ext cx="1929961" cy="1712259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163" name="Straight Connector 162"/>
                <p:cNvCxnSpPr>
                  <a:stCxn id="162" idx="1"/>
                </p:cNvCxnSpPr>
                <p:nvPr/>
              </p:nvCxnSpPr>
              <p:spPr>
                <a:xfrm rot="10800000">
                  <a:off x="2139414" y="3289033"/>
                  <a:ext cx="574314" cy="79640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/>
                <p:cNvCxnSpPr>
                  <a:stCxn id="162" idx="5"/>
                </p:cNvCxnSpPr>
                <p:nvPr/>
              </p:nvCxnSpPr>
              <p:spPr>
                <a:xfrm flipV="1">
                  <a:off x="4643690" y="4000107"/>
                  <a:ext cx="1215410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9" name="Rectangle 158"/>
              <p:cNvSpPr/>
              <p:nvPr/>
            </p:nvSpPr>
            <p:spPr>
              <a:xfrm>
                <a:off x="7572396" y="1500172"/>
                <a:ext cx="570114" cy="78714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160" name="Chevron 159"/>
              <p:cNvSpPr/>
              <p:nvPr/>
            </p:nvSpPr>
            <p:spPr>
              <a:xfrm flipH="1">
                <a:off x="7572396" y="1500172"/>
                <a:ext cx="1214446" cy="787140"/>
              </a:xfrm>
              <a:prstGeom prst="chevr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T</a:t>
                </a:r>
                <a:endParaRPr lang="en-CA" sz="12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592" name="Group 25"/>
            <p:cNvGrpSpPr>
              <a:grpSpLocks/>
            </p:cNvGrpSpPr>
            <p:nvPr/>
          </p:nvGrpSpPr>
          <p:grpSpPr bwMode="auto">
            <a:xfrm>
              <a:off x="2857491" y="4714890"/>
              <a:ext cx="2071704" cy="857258"/>
              <a:chOff x="5143504" y="4357693"/>
              <a:chExt cx="4357718" cy="1785949"/>
            </a:xfrm>
          </p:grpSpPr>
          <p:sp>
            <p:nvSpPr>
              <p:cNvPr id="151" name="Rectangle 150"/>
              <p:cNvSpPr/>
              <p:nvPr/>
            </p:nvSpPr>
            <p:spPr>
              <a:xfrm>
                <a:off x="7571128" y="4642109"/>
                <a:ext cx="1215485" cy="859899"/>
              </a:xfrm>
              <a:prstGeom prst="rect">
                <a:avLst/>
              </a:prstGeom>
              <a:solidFill>
                <a:srgbClr val="E31B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G</a:t>
                </a:r>
                <a:endParaRPr lang="en-CA" sz="3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grpSp>
            <p:nvGrpSpPr>
              <p:cNvPr id="24621" name="Group 24"/>
              <p:cNvGrpSpPr>
                <a:grpSpLocks/>
              </p:cNvGrpSpPr>
              <p:nvPr/>
            </p:nvGrpSpPr>
            <p:grpSpPr bwMode="auto">
              <a:xfrm>
                <a:off x="5143504" y="435769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154" name="Oval 153"/>
                <p:cNvSpPr/>
                <p:nvPr/>
              </p:nvSpPr>
              <p:spPr>
                <a:xfrm>
                  <a:off x="857212" y="2071656"/>
                  <a:ext cx="1500545" cy="142783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155" name="Regular Pentagon 154"/>
                <p:cNvSpPr/>
                <p:nvPr/>
              </p:nvSpPr>
              <p:spPr>
                <a:xfrm>
                  <a:off x="2714715" y="3431226"/>
                  <a:ext cx="1923611" cy="1712257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156" name="Straight Connector 155"/>
                <p:cNvCxnSpPr>
                  <a:stCxn id="155" idx="1"/>
                  <a:endCxn id="154" idx="5"/>
                </p:cNvCxnSpPr>
                <p:nvPr/>
              </p:nvCxnSpPr>
              <p:spPr>
                <a:xfrm rot="10800000">
                  <a:off x="2139617" y="3289010"/>
                  <a:ext cx="575097" cy="79640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/>
                <p:cNvCxnSpPr>
                  <a:stCxn id="155" idx="5"/>
                </p:cNvCxnSpPr>
                <p:nvPr/>
              </p:nvCxnSpPr>
              <p:spPr>
                <a:xfrm flipV="1">
                  <a:off x="4638325" y="4000083"/>
                  <a:ext cx="1216302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 useBgFill="1">
            <p:nvSpPr>
              <p:cNvPr id="153" name="Flowchart: Delay 28"/>
              <p:cNvSpPr/>
              <p:nvPr/>
            </p:nvSpPr>
            <p:spPr>
              <a:xfrm flipH="1">
                <a:off x="8359190" y="4642109"/>
                <a:ext cx="1142022" cy="863208"/>
              </a:xfrm>
              <a:prstGeom prst="flowChartDelay">
                <a:avLst/>
              </a:prstGeom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593" name="Group 45"/>
            <p:cNvGrpSpPr>
              <a:grpSpLocks/>
            </p:cNvGrpSpPr>
            <p:nvPr/>
          </p:nvGrpSpPr>
          <p:grpSpPr bwMode="auto">
            <a:xfrm>
              <a:off x="2857488" y="3000372"/>
              <a:ext cx="1714512" cy="857257"/>
              <a:chOff x="857224" y="2071678"/>
              <a:chExt cx="6929486" cy="3071834"/>
            </a:xfrm>
          </p:grpSpPr>
          <p:sp>
            <p:nvSpPr>
              <p:cNvPr id="146" name="Oval 145"/>
              <p:cNvSpPr/>
              <p:nvPr/>
            </p:nvSpPr>
            <p:spPr>
              <a:xfrm>
                <a:off x="857224" y="2071678"/>
                <a:ext cx="1501389" cy="142783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47" name="Regular Pentagon 146"/>
              <p:cNvSpPr/>
              <p:nvPr/>
            </p:nvSpPr>
            <p:spPr>
              <a:xfrm>
                <a:off x="2711501" y="3431249"/>
                <a:ext cx="1931275" cy="1712259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48" name="Flowchart: Delay 147"/>
              <p:cNvSpPr/>
              <p:nvPr/>
            </p:nvSpPr>
            <p:spPr>
              <a:xfrm>
                <a:off x="5855435" y="2640535"/>
                <a:ext cx="1931275" cy="1359571"/>
              </a:xfrm>
              <a:prstGeom prst="flowChartDelay">
                <a:avLst/>
              </a:prstGeom>
              <a:solidFill>
                <a:srgbClr val="7030A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C</a:t>
                </a: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49" name="Straight Connector 148"/>
              <p:cNvCxnSpPr>
                <a:stCxn id="147" idx="1"/>
                <a:endCxn id="146" idx="5"/>
              </p:cNvCxnSpPr>
              <p:nvPr/>
            </p:nvCxnSpPr>
            <p:spPr>
              <a:xfrm rot="10800000">
                <a:off x="2140462" y="3289033"/>
                <a:ext cx="571039" cy="796400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>
                <a:stCxn id="147" idx="5"/>
              </p:cNvCxnSpPr>
              <p:nvPr/>
            </p:nvCxnSpPr>
            <p:spPr>
              <a:xfrm flipV="1">
                <a:off x="4642777" y="4000107"/>
                <a:ext cx="1212658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594" name="Group 51"/>
            <p:cNvGrpSpPr>
              <a:grpSpLocks/>
            </p:cNvGrpSpPr>
            <p:nvPr/>
          </p:nvGrpSpPr>
          <p:grpSpPr bwMode="auto">
            <a:xfrm>
              <a:off x="2857488" y="3857628"/>
              <a:ext cx="1785951" cy="857257"/>
              <a:chOff x="500034" y="1142983"/>
              <a:chExt cx="3714776" cy="1785949"/>
            </a:xfrm>
          </p:grpSpPr>
          <p:grpSp>
            <p:nvGrpSpPr>
              <p:cNvPr id="24609" name="Group 16"/>
              <p:cNvGrpSpPr>
                <a:grpSpLocks/>
              </p:cNvGrpSpPr>
              <p:nvPr/>
            </p:nvGrpSpPr>
            <p:grpSpPr bwMode="auto">
              <a:xfrm>
                <a:off x="50003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142" name="Oval 141"/>
                <p:cNvSpPr/>
                <p:nvPr/>
              </p:nvSpPr>
              <p:spPr>
                <a:xfrm>
                  <a:off x="857224" y="2071678"/>
                  <a:ext cx="1503431" cy="142783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143" name="Regular Pentagon 142"/>
                <p:cNvSpPr/>
                <p:nvPr/>
              </p:nvSpPr>
              <p:spPr>
                <a:xfrm>
                  <a:off x="2713635" y="3431249"/>
                  <a:ext cx="1928312" cy="1712259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144" name="Straight Connector 143"/>
                <p:cNvCxnSpPr>
                  <a:stCxn id="143" idx="1"/>
                  <a:endCxn id="142" idx="5"/>
                </p:cNvCxnSpPr>
                <p:nvPr/>
              </p:nvCxnSpPr>
              <p:spPr>
                <a:xfrm rot="10800000">
                  <a:off x="2138409" y="3289033"/>
                  <a:ext cx="575226" cy="79640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>
                  <a:stCxn id="143" idx="5"/>
                </p:cNvCxnSpPr>
                <p:nvPr/>
              </p:nvCxnSpPr>
              <p:spPr>
                <a:xfrm flipV="1">
                  <a:off x="4641946" y="4000107"/>
                  <a:ext cx="1215818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1" name="Pentagon 140"/>
              <p:cNvSpPr/>
              <p:nvPr/>
            </p:nvSpPr>
            <p:spPr>
              <a:xfrm>
                <a:off x="2999664" y="1500172"/>
                <a:ext cx="1215144" cy="787140"/>
              </a:xfrm>
              <a:prstGeom prst="homePlat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A</a:t>
                </a:r>
                <a:endParaRPr lang="en-CA" sz="1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595" name="Group 58"/>
            <p:cNvGrpSpPr>
              <a:grpSpLocks/>
            </p:cNvGrpSpPr>
            <p:nvPr/>
          </p:nvGrpSpPr>
          <p:grpSpPr bwMode="auto">
            <a:xfrm>
              <a:off x="2857488" y="5643578"/>
              <a:ext cx="1714512" cy="857257"/>
              <a:chOff x="5143504" y="1142983"/>
              <a:chExt cx="3643338" cy="1785949"/>
            </a:xfrm>
          </p:grpSpPr>
          <p:grpSp>
            <p:nvGrpSpPr>
              <p:cNvPr id="24602" name="Group 32"/>
              <p:cNvGrpSpPr>
                <a:grpSpLocks/>
              </p:cNvGrpSpPr>
              <p:nvPr/>
            </p:nvGrpSpPr>
            <p:grpSpPr bwMode="auto">
              <a:xfrm>
                <a:off x="514350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136" name="Oval 135"/>
                <p:cNvSpPr/>
                <p:nvPr/>
              </p:nvSpPr>
              <p:spPr>
                <a:xfrm>
                  <a:off x="857224" y="2071678"/>
                  <a:ext cx="1502565" cy="142783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137" name="Regular Pentagon 136"/>
                <p:cNvSpPr/>
                <p:nvPr/>
              </p:nvSpPr>
              <p:spPr>
                <a:xfrm>
                  <a:off x="2713729" y="3431246"/>
                  <a:ext cx="1929961" cy="1712263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138" name="Straight Connector 137"/>
                <p:cNvCxnSpPr>
                  <a:stCxn id="137" idx="1"/>
                  <a:endCxn id="136" idx="5"/>
                </p:cNvCxnSpPr>
                <p:nvPr/>
              </p:nvCxnSpPr>
              <p:spPr>
                <a:xfrm rot="10800000">
                  <a:off x="2139414" y="3289033"/>
                  <a:ext cx="574314" cy="79640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>
                  <a:stCxn id="137" idx="5"/>
                </p:cNvCxnSpPr>
                <p:nvPr/>
              </p:nvCxnSpPr>
              <p:spPr>
                <a:xfrm flipV="1">
                  <a:off x="4643690" y="4000103"/>
                  <a:ext cx="1215410" cy="85330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4" name="Rectangle 133"/>
              <p:cNvSpPr/>
              <p:nvPr/>
            </p:nvSpPr>
            <p:spPr>
              <a:xfrm>
                <a:off x="7572396" y="1500172"/>
                <a:ext cx="570114" cy="78714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135" name="Chevron 134"/>
              <p:cNvSpPr/>
              <p:nvPr/>
            </p:nvSpPr>
            <p:spPr>
              <a:xfrm flipH="1">
                <a:off x="7572396" y="1500172"/>
                <a:ext cx="1214446" cy="787140"/>
              </a:xfrm>
              <a:prstGeom prst="chevr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T</a:t>
                </a:r>
                <a:endParaRPr lang="en-CA" sz="12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4596" name="Group 39"/>
            <p:cNvGrpSpPr>
              <a:grpSpLocks/>
            </p:cNvGrpSpPr>
            <p:nvPr/>
          </p:nvGrpSpPr>
          <p:grpSpPr bwMode="auto">
            <a:xfrm flipH="1">
              <a:off x="4429125" y="4714884"/>
              <a:ext cx="1714511" cy="857257"/>
              <a:chOff x="857224" y="2071678"/>
              <a:chExt cx="6929486" cy="3071834"/>
            </a:xfrm>
          </p:grpSpPr>
          <p:sp>
            <p:nvSpPr>
              <p:cNvPr id="128" name="Oval 127"/>
              <p:cNvSpPr/>
              <p:nvPr/>
            </p:nvSpPr>
            <p:spPr>
              <a:xfrm>
                <a:off x="857224" y="2071674"/>
                <a:ext cx="1501390" cy="142783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29" name="Regular Pentagon 128"/>
              <p:cNvSpPr/>
              <p:nvPr/>
            </p:nvSpPr>
            <p:spPr>
              <a:xfrm>
                <a:off x="2711506" y="3431246"/>
                <a:ext cx="1931273" cy="1712259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30" name="Straight Connector 129"/>
              <p:cNvCxnSpPr>
                <a:stCxn id="129" idx="1"/>
                <a:endCxn id="128" idx="5"/>
              </p:cNvCxnSpPr>
              <p:nvPr/>
            </p:nvCxnSpPr>
            <p:spPr>
              <a:xfrm rot="10800000">
                <a:off x="2140463" y="3289029"/>
                <a:ext cx="571043" cy="796400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>
                <a:stCxn id="129" idx="5"/>
              </p:cNvCxnSpPr>
              <p:nvPr/>
            </p:nvCxnSpPr>
            <p:spPr>
              <a:xfrm flipV="1">
                <a:off x="4642779" y="4000103"/>
                <a:ext cx="1212663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Flowchart: Delay 131"/>
              <p:cNvSpPr/>
              <p:nvPr/>
            </p:nvSpPr>
            <p:spPr>
              <a:xfrm>
                <a:off x="5855442" y="2640532"/>
                <a:ext cx="1931273" cy="1359571"/>
              </a:xfrm>
              <a:prstGeom prst="flowChartDelay">
                <a:avLst/>
              </a:prstGeom>
              <a:solidFill>
                <a:srgbClr val="7030A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C</a:t>
                </a: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animBg="1"/>
      <p:bldP spid="221" grpId="0" animBg="1"/>
      <p:bldP spid="220" grpId="0" animBg="1"/>
      <p:bldP spid="2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CA" dirty="0" smtClean="0"/>
              <a:t>DNA Replication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>
                <a:solidFill>
                  <a:srgbClr val="FFFF00"/>
                </a:solidFill>
              </a:rPr>
              <a:t>DNA replication </a:t>
            </a:r>
            <a:r>
              <a:rPr lang="en-CA" dirty="0" smtClean="0"/>
              <a:t>is the process of copying a double-stranded DNA molecule.</a:t>
            </a:r>
            <a:endParaRPr lang="en-CA" dirty="0" smtClean="0">
              <a:solidFill>
                <a:srgbClr val="FFFF00"/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>
              <a:solidFill>
                <a:srgbClr val="FFFF00"/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>
                <a:solidFill>
                  <a:srgbClr val="FFFF00"/>
                </a:solidFill>
              </a:rPr>
              <a:t>Semi-conservative replication </a:t>
            </a:r>
            <a:r>
              <a:rPr lang="en-CA" dirty="0" smtClean="0">
                <a:solidFill>
                  <a:srgbClr val="FFFFFF"/>
                </a:solidFill>
              </a:rPr>
              <a:t>is</a:t>
            </a:r>
            <a:r>
              <a:rPr lang="en-CA" dirty="0" smtClean="0"/>
              <a:t> the model that describes how DNA is replicated in all known cells.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Produces two copies of DNA that each contain one of the parent strands and one entirely new strand.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CA" dirty="0" smtClean="0"/>
              <a:t>DNA Replication</a:t>
            </a:r>
            <a:endParaRPr lang="en-CA" dirty="0"/>
          </a:p>
        </p:txBody>
      </p:sp>
      <p:pic>
        <p:nvPicPr>
          <p:cNvPr id="4" name="DNA Replication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357313" y="1785938"/>
            <a:ext cx="6500812" cy="4432300"/>
          </a:xfrm>
          <a:ln w="127000" cap="sq">
            <a:solidFill>
              <a:srgbClr val="000000"/>
            </a:solidFill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CA" dirty="0" smtClean="0"/>
              <a:t>DNA Replication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CA" dirty="0" smtClean="0"/>
              <a:t>An enzyme called </a:t>
            </a:r>
            <a:r>
              <a:rPr lang="en-CA" dirty="0" err="1" smtClean="0">
                <a:solidFill>
                  <a:srgbClr val="FFFF00"/>
                </a:solidFill>
              </a:rPr>
              <a:t>Helicase</a:t>
            </a:r>
            <a:r>
              <a:rPr lang="en-CA" dirty="0" smtClean="0"/>
              <a:t> “unzips” the base pairs by breaking the bonds.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>
            <a:grpSpLocks/>
          </p:cNvGrpSpPr>
          <p:nvPr/>
        </p:nvGrpSpPr>
        <p:grpSpPr bwMode="auto">
          <a:xfrm flipH="1">
            <a:off x="4143375" y="1357313"/>
            <a:ext cx="2071688" cy="857250"/>
            <a:chOff x="5143504" y="4357694"/>
            <a:chExt cx="4357718" cy="1785950"/>
          </a:xfrm>
        </p:grpSpPr>
        <p:grpSp>
          <p:nvGrpSpPr>
            <p:cNvPr id="17507" name="Group 24"/>
            <p:cNvGrpSpPr>
              <a:grpSpLocks/>
            </p:cNvGrpSpPr>
            <p:nvPr/>
          </p:nvGrpSpPr>
          <p:grpSpPr bwMode="auto">
            <a:xfrm>
              <a:off x="5143504" y="4357693"/>
              <a:ext cx="2526107" cy="1785949"/>
              <a:chOff x="857224" y="2071678"/>
              <a:chExt cx="5000660" cy="3071834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857224" y="2071678"/>
                <a:ext cx="1500550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87" name="Regular Pentagon 86"/>
              <p:cNvSpPr/>
              <p:nvPr/>
            </p:nvSpPr>
            <p:spPr>
              <a:xfrm>
                <a:off x="2714733" y="3431247"/>
                <a:ext cx="1923608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88" name="Straight Connector 87"/>
              <p:cNvCxnSpPr>
                <a:stCxn id="87" idx="1"/>
                <a:endCxn id="86" idx="5"/>
              </p:cNvCxnSpPr>
              <p:nvPr/>
            </p:nvCxnSpPr>
            <p:spPr>
              <a:xfrm rot="10800000">
                <a:off x="2139631" y="3289034"/>
                <a:ext cx="575102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>
                <a:stCxn id="87" idx="5"/>
              </p:cNvCxnSpPr>
              <p:nvPr/>
            </p:nvCxnSpPr>
            <p:spPr>
              <a:xfrm flipV="1">
                <a:off x="4638341" y="4000105"/>
                <a:ext cx="1216303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4" name="Rectangle 83"/>
            <p:cNvSpPr/>
            <p:nvPr/>
          </p:nvSpPr>
          <p:spPr>
            <a:xfrm>
              <a:off x="7571137" y="4642123"/>
              <a:ext cx="1215486" cy="859902"/>
            </a:xfrm>
            <a:prstGeom prst="rect">
              <a:avLst/>
            </a:prstGeom>
            <a:solidFill>
              <a:srgbClr val="E31B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  G</a:t>
              </a:r>
              <a:endParaRPr lang="en-CA" sz="3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 useBgFill="1">
          <p:nvSpPr>
            <p:cNvPr id="85" name="Flowchart: Delay 84"/>
            <p:cNvSpPr/>
            <p:nvPr/>
          </p:nvSpPr>
          <p:spPr>
            <a:xfrm flipH="1">
              <a:off x="8359200" y="4642123"/>
              <a:ext cx="1142022" cy="863208"/>
            </a:xfrm>
            <a:prstGeom prst="flowChartDelay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90" name="Group 89"/>
          <p:cNvGrpSpPr>
            <a:grpSpLocks/>
          </p:cNvGrpSpPr>
          <p:nvPr/>
        </p:nvGrpSpPr>
        <p:grpSpPr bwMode="auto">
          <a:xfrm flipH="1">
            <a:off x="4143375" y="3000375"/>
            <a:ext cx="2071688" cy="857250"/>
            <a:chOff x="5143504" y="4357694"/>
            <a:chExt cx="4357718" cy="1785950"/>
          </a:xfrm>
        </p:grpSpPr>
        <p:grpSp>
          <p:nvGrpSpPr>
            <p:cNvPr id="17500" name="Group 24"/>
            <p:cNvGrpSpPr>
              <a:grpSpLocks/>
            </p:cNvGrpSpPr>
            <p:nvPr/>
          </p:nvGrpSpPr>
          <p:grpSpPr bwMode="auto">
            <a:xfrm>
              <a:off x="5143504" y="4357693"/>
              <a:ext cx="2526107" cy="1785949"/>
              <a:chOff x="857224" y="2071678"/>
              <a:chExt cx="5000660" cy="3071834"/>
            </a:xfrm>
          </p:grpSpPr>
          <p:sp>
            <p:nvSpPr>
              <p:cNvPr id="94" name="Oval 93"/>
              <p:cNvSpPr/>
              <p:nvPr/>
            </p:nvSpPr>
            <p:spPr>
              <a:xfrm>
                <a:off x="857224" y="2071678"/>
                <a:ext cx="1500550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95" name="Regular Pentagon 94"/>
              <p:cNvSpPr/>
              <p:nvPr/>
            </p:nvSpPr>
            <p:spPr>
              <a:xfrm>
                <a:off x="2714733" y="3431251"/>
                <a:ext cx="1923608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96" name="Straight Connector 95"/>
              <p:cNvCxnSpPr>
                <a:stCxn id="95" idx="1"/>
                <a:endCxn id="94" idx="5"/>
              </p:cNvCxnSpPr>
              <p:nvPr/>
            </p:nvCxnSpPr>
            <p:spPr>
              <a:xfrm rot="10800000">
                <a:off x="2139631" y="3289034"/>
                <a:ext cx="575102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>
                <a:stCxn id="95" idx="5"/>
              </p:cNvCxnSpPr>
              <p:nvPr/>
            </p:nvCxnSpPr>
            <p:spPr>
              <a:xfrm flipV="1">
                <a:off x="4638341" y="4000109"/>
                <a:ext cx="1216303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Rectangle 91"/>
            <p:cNvSpPr/>
            <p:nvPr/>
          </p:nvSpPr>
          <p:spPr>
            <a:xfrm>
              <a:off x="7571137" y="4642123"/>
              <a:ext cx="1215486" cy="859902"/>
            </a:xfrm>
            <a:prstGeom prst="rect">
              <a:avLst/>
            </a:prstGeom>
            <a:solidFill>
              <a:srgbClr val="E31B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  G</a:t>
              </a:r>
              <a:endParaRPr lang="en-CA" sz="3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 useBgFill="1">
          <p:nvSpPr>
            <p:cNvPr id="93" name="Flowchart: Delay 92"/>
            <p:cNvSpPr/>
            <p:nvPr/>
          </p:nvSpPr>
          <p:spPr>
            <a:xfrm flipH="1">
              <a:off x="8359200" y="4642123"/>
              <a:ext cx="1142022" cy="863210"/>
            </a:xfrm>
            <a:prstGeom prst="flowChartDelay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67" name="Group 66"/>
          <p:cNvGrpSpPr>
            <a:grpSpLocks/>
          </p:cNvGrpSpPr>
          <p:nvPr/>
        </p:nvGrpSpPr>
        <p:grpSpPr bwMode="auto">
          <a:xfrm flipH="1">
            <a:off x="4429125" y="2143125"/>
            <a:ext cx="1785938" cy="857250"/>
            <a:chOff x="500034" y="1142984"/>
            <a:chExt cx="3714776" cy="1785950"/>
          </a:xfrm>
        </p:grpSpPr>
        <p:grpSp>
          <p:nvGrpSpPr>
            <p:cNvPr id="17494" name="Group 16"/>
            <p:cNvGrpSpPr>
              <a:grpSpLocks/>
            </p:cNvGrpSpPr>
            <p:nvPr/>
          </p:nvGrpSpPr>
          <p:grpSpPr bwMode="auto">
            <a:xfrm>
              <a:off x="500034" y="1142983"/>
              <a:ext cx="2526107" cy="1785949"/>
              <a:chOff x="857224" y="2071678"/>
              <a:chExt cx="5000660" cy="3071834"/>
            </a:xfrm>
          </p:grpSpPr>
          <p:sp>
            <p:nvSpPr>
              <p:cNvPr id="70" name="Oval 69"/>
              <p:cNvSpPr/>
              <p:nvPr/>
            </p:nvSpPr>
            <p:spPr>
              <a:xfrm>
                <a:off x="857224" y="2071678"/>
                <a:ext cx="1496897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71" name="Regular Pentagon 70"/>
              <p:cNvSpPr/>
              <p:nvPr/>
            </p:nvSpPr>
            <p:spPr>
              <a:xfrm>
                <a:off x="2713635" y="3431251"/>
                <a:ext cx="1928316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72" name="Straight Connector 71"/>
              <p:cNvCxnSpPr>
                <a:stCxn id="71" idx="1"/>
                <a:endCxn id="70" idx="5"/>
              </p:cNvCxnSpPr>
              <p:nvPr/>
            </p:nvCxnSpPr>
            <p:spPr>
              <a:xfrm rot="10800000">
                <a:off x="2138409" y="3289034"/>
                <a:ext cx="575226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stCxn id="71" idx="5"/>
              </p:cNvCxnSpPr>
              <p:nvPr/>
            </p:nvCxnSpPr>
            <p:spPr>
              <a:xfrm flipV="1">
                <a:off x="4641950" y="4000109"/>
                <a:ext cx="1215818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Pentagon 68"/>
            <p:cNvSpPr/>
            <p:nvPr/>
          </p:nvSpPr>
          <p:spPr>
            <a:xfrm>
              <a:off x="2999666" y="1500174"/>
              <a:ext cx="1215144" cy="787141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A</a:t>
              </a:r>
              <a:endParaRPr lang="en-CA" sz="1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74" name="Group 73"/>
          <p:cNvGrpSpPr>
            <a:grpSpLocks/>
          </p:cNvGrpSpPr>
          <p:nvPr/>
        </p:nvGrpSpPr>
        <p:grpSpPr bwMode="auto">
          <a:xfrm flipH="1">
            <a:off x="4500563" y="500063"/>
            <a:ext cx="1714500" cy="857250"/>
            <a:chOff x="5143504" y="1142984"/>
            <a:chExt cx="3643338" cy="1785950"/>
          </a:xfrm>
        </p:grpSpPr>
        <p:grpSp>
          <p:nvGrpSpPr>
            <p:cNvPr id="17487" name="Group 32"/>
            <p:cNvGrpSpPr>
              <a:grpSpLocks/>
            </p:cNvGrpSpPr>
            <p:nvPr/>
          </p:nvGrpSpPr>
          <p:grpSpPr bwMode="auto">
            <a:xfrm>
              <a:off x="5143504" y="1142983"/>
              <a:ext cx="2526107" cy="1785949"/>
              <a:chOff x="857224" y="2071678"/>
              <a:chExt cx="5000660" cy="3071834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857224" y="2071678"/>
                <a:ext cx="1502569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79" name="Regular Pentagon 78"/>
              <p:cNvSpPr/>
              <p:nvPr/>
            </p:nvSpPr>
            <p:spPr>
              <a:xfrm>
                <a:off x="2713729" y="3431247"/>
                <a:ext cx="1929966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80" name="Straight Connector 79"/>
              <p:cNvCxnSpPr>
                <a:stCxn id="79" idx="1"/>
                <a:endCxn id="78" idx="5"/>
              </p:cNvCxnSpPr>
              <p:nvPr/>
            </p:nvCxnSpPr>
            <p:spPr>
              <a:xfrm rot="10800000">
                <a:off x="2139414" y="3289034"/>
                <a:ext cx="574314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>
                <a:stCxn id="79" idx="5"/>
              </p:cNvCxnSpPr>
              <p:nvPr/>
            </p:nvCxnSpPr>
            <p:spPr>
              <a:xfrm flipV="1">
                <a:off x="4643694" y="4000105"/>
                <a:ext cx="1215410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Rectangle 75"/>
            <p:cNvSpPr/>
            <p:nvPr/>
          </p:nvSpPr>
          <p:spPr>
            <a:xfrm>
              <a:off x="7572396" y="1500174"/>
              <a:ext cx="570116" cy="7871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77" name="Chevron 76"/>
            <p:cNvSpPr/>
            <p:nvPr/>
          </p:nvSpPr>
          <p:spPr>
            <a:xfrm flipH="1">
              <a:off x="7572396" y="1500174"/>
              <a:ext cx="1214446" cy="787141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T</a:t>
              </a:r>
              <a:endParaRPr lang="en-CA" sz="1200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98" name="Group 97"/>
          <p:cNvGrpSpPr>
            <a:grpSpLocks/>
          </p:cNvGrpSpPr>
          <p:nvPr/>
        </p:nvGrpSpPr>
        <p:grpSpPr bwMode="auto">
          <a:xfrm flipH="1">
            <a:off x="4500563" y="3857625"/>
            <a:ext cx="1714500" cy="857250"/>
            <a:chOff x="5143504" y="1142984"/>
            <a:chExt cx="3643338" cy="1785950"/>
          </a:xfrm>
        </p:grpSpPr>
        <p:grpSp>
          <p:nvGrpSpPr>
            <p:cNvPr id="17480" name="Group 32"/>
            <p:cNvGrpSpPr>
              <a:grpSpLocks/>
            </p:cNvGrpSpPr>
            <p:nvPr/>
          </p:nvGrpSpPr>
          <p:grpSpPr bwMode="auto">
            <a:xfrm>
              <a:off x="5143504" y="1142983"/>
              <a:ext cx="2526107" cy="1785949"/>
              <a:chOff x="857224" y="2071678"/>
              <a:chExt cx="5000660" cy="3071834"/>
            </a:xfrm>
          </p:grpSpPr>
          <p:sp>
            <p:nvSpPr>
              <p:cNvPr id="102" name="Oval 101"/>
              <p:cNvSpPr/>
              <p:nvPr/>
            </p:nvSpPr>
            <p:spPr>
              <a:xfrm>
                <a:off x="857224" y="2071678"/>
                <a:ext cx="1502569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03" name="Regular Pentagon 102"/>
              <p:cNvSpPr/>
              <p:nvPr/>
            </p:nvSpPr>
            <p:spPr>
              <a:xfrm>
                <a:off x="2713729" y="3431251"/>
                <a:ext cx="1929966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04" name="Straight Connector 103"/>
              <p:cNvCxnSpPr>
                <a:stCxn id="103" idx="1"/>
                <a:endCxn id="102" idx="5"/>
              </p:cNvCxnSpPr>
              <p:nvPr/>
            </p:nvCxnSpPr>
            <p:spPr>
              <a:xfrm rot="10800000">
                <a:off x="2139414" y="3289034"/>
                <a:ext cx="574314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>
                <a:stCxn id="103" idx="5"/>
              </p:cNvCxnSpPr>
              <p:nvPr/>
            </p:nvCxnSpPr>
            <p:spPr>
              <a:xfrm flipV="1">
                <a:off x="4643694" y="4000109"/>
                <a:ext cx="1215410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Rectangle 99"/>
            <p:cNvSpPr/>
            <p:nvPr/>
          </p:nvSpPr>
          <p:spPr>
            <a:xfrm>
              <a:off x="7572396" y="1500174"/>
              <a:ext cx="570116" cy="7871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101" name="Chevron 100"/>
            <p:cNvSpPr/>
            <p:nvPr/>
          </p:nvSpPr>
          <p:spPr>
            <a:xfrm flipH="1">
              <a:off x="7572396" y="1500174"/>
              <a:ext cx="1214446" cy="787141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T</a:t>
              </a:r>
              <a:endParaRPr lang="en-CA" sz="1200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106" name="Group 105"/>
          <p:cNvGrpSpPr>
            <a:grpSpLocks/>
          </p:cNvGrpSpPr>
          <p:nvPr/>
        </p:nvGrpSpPr>
        <p:grpSpPr bwMode="auto">
          <a:xfrm flipH="1">
            <a:off x="4429125" y="5643563"/>
            <a:ext cx="1785938" cy="857250"/>
            <a:chOff x="500034" y="1142984"/>
            <a:chExt cx="3714776" cy="1785950"/>
          </a:xfrm>
        </p:grpSpPr>
        <p:grpSp>
          <p:nvGrpSpPr>
            <p:cNvPr id="17474" name="Group 16"/>
            <p:cNvGrpSpPr>
              <a:grpSpLocks/>
            </p:cNvGrpSpPr>
            <p:nvPr/>
          </p:nvGrpSpPr>
          <p:grpSpPr bwMode="auto">
            <a:xfrm>
              <a:off x="500034" y="1142983"/>
              <a:ext cx="2526107" cy="1785949"/>
              <a:chOff x="857224" y="2071678"/>
              <a:chExt cx="5000660" cy="3071834"/>
            </a:xfrm>
          </p:grpSpPr>
          <p:sp>
            <p:nvSpPr>
              <p:cNvPr id="109" name="Oval 108"/>
              <p:cNvSpPr/>
              <p:nvPr/>
            </p:nvSpPr>
            <p:spPr>
              <a:xfrm>
                <a:off x="857224" y="2071678"/>
                <a:ext cx="1496897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10" name="Regular Pentagon 109"/>
              <p:cNvSpPr/>
              <p:nvPr/>
            </p:nvSpPr>
            <p:spPr>
              <a:xfrm>
                <a:off x="2713635" y="3431247"/>
                <a:ext cx="1928316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11" name="Straight Connector 110"/>
              <p:cNvCxnSpPr>
                <a:stCxn id="110" idx="1"/>
                <a:endCxn id="109" idx="5"/>
              </p:cNvCxnSpPr>
              <p:nvPr/>
            </p:nvCxnSpPr>
            <p:spPr>
              <a:xfrm rot="10800000">
                <a:off x="2138409" y="3289034"/>
                <a:ext cx="575226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>
                <a:stCxn id="110" idx="5"/>
              </p:cNvCxnSpPr>
              <p:nvPr/>
            </p:nvCxnSpPr>
            <p:spPr>
              <a:xfrm flipV="1">
                <a:off x="4641950" y="4000105"/>
                <a:ext cx="1215818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Pentagon 107"/>
            <p:cNvSpPr/>
            <p:nvPr/>
          </p:nvSpPr>
          <p:spPr>
            <a:xfrm>
              <a:off x="2999666" y="1500174"/>
              <a:ext cx="1215144" cy="787141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A</a:t>
              </a:r>
              <a:endParaRPr lang="en-CA" sz="1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857500" y="500063"/>
            <a:ext cx="1785938" cy="857250"/>
            <a:chOff x="500034" y="1142984"/>
            <a:chExt cx="3714776" cy="1785950"/>
          </a:xfrm>
        </p:grpSpPr>
        <p:grpSp>
          <p:nvGrpSpPr>
            <p:cNvPr id="17468" name="Group 16"/>
            <p:cNvGrpSpPr>
              <a:grpSpLocks/>
            </p:cNvGrpSpPr>
            <p:nvPr/>
          </p:nvGrpSpPr>
          <p:grpSpPr bwMode="auto">
            <a:xfrm>
              <a:off x="500034" y="1142983"/>
              <a:ext cx="2526107" cy="1785949"/>
              <a:chOff x="857224" y="2071678"/>
              <a:chExt cx="5000660" cy="3071834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857224" y="2071678"/>
                <a:ext cx="1503431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9" name="Regular Pentagon 8"/>
              <p:cNvSpPr/>
              <p:nvPr/>
            </p:nvSpPr>
            <p:spPr>
              <a:xfrm>
                <a:off x="2713635" y="3431247"/>
                <a:ext cx="1928316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0" name="Straight Connector 9"/>
              <p:cNvCxnSpPr>
                <a:stCxn id="9" idx="1"/>
                <a:endCxn id="8" idx="5"/>
              </p:cNvCxnSpPr>
              <p:nvPr/>
            </p:nvCxnSpPr>
            <p:spPr>
              <a:xfrm rot="10800000">
                <a:off x="2138409" y="3289034"/>
                <a:ext cx="575226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>
                <a:stCxn id="9" idx="5"/>
              </p:cNvCxnSpPr>
              <p:nvPr/>
            </p:nvCxnSpPr>
            <p:spPr>
              <a:xfrm flipV="1">
                <a:off x="4641950" y="4000105"/>
                <a:ext cx="1215818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Pentagon 6"/>
            <p:cNvSpPr/>
            <p:nvPr/>
          </p:nvSpPr>
          <p:spPr>
            <a:xfrm>
              <a:off x="2999666" y="1500174"/>
              <a:ext cx="1215144" cy="787141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A</a:t>
              </a:r>
              <a:endParaRPr lang="en-CA" sz="1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2857500" y="1357313"/>
            <a:ext cx="1714500" cy="857250"/>
            <a:chOff x="857224" y="2071678"/>
            <a:chExt cx="6929486" cy="3071834"/>
          </a:xfrm>
        </p:grpSpPr>
        <p:sp>
          <p:nvSpPr>
            <p:cNvPr id="13" name="Oval 12"/>
            <p:cNvSpPr/>
            <p:nvPr/>
          </p:nvSpPr>
          <p:spPr>
            <a:xfrm>
              <a:off x="857224" y="2071678"/>
              <a:ext cx="1501389" cy="142783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>
          <p:nvSpPr>
            <p:cNvPr id="14" name="Regular Pentagon 13"/>
            <p:cNvSpPr/>
            <p:nvPr/>
          </p:nvSpPr>
          <p:spPr>
            <a:xfrm>
              <a:off x="2711505" y="3431247"/>
              <a:ext cx="1931271" cy="1712265"/>
            </a:xfrm>
            <a:prstGeom prst="pentagon">
              <a:avLst/>
            </a:prstGeom>
            <a:gradFill flip="none" rotWithShape="1">
              <a:gsLst>
                <a:gs pos="0">
                  <a:srgbClr val="008000">
                    <a:shade val="30000"/>
                    <a:satMod val="115000"/>
                  </a:srgbClr>
                </a:gs>
                <a:gs pos="50000">
                  <a:srgbClr val="008000">
                    <a:shade val="67500"/>
                    <a:satMod val="115000"/>
                  </a:srgbClr>
                </a:gs>
                <a:gs pos="100000">
                  <a:srgbClr val="008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>
          <p:nvSpPr>
            <p:cNvPr id="15" name="Flowchart: Delay 14"/>
            <p:cNvSpPr/>
            <p:nvPr/>
          </p:nvSpPr>
          <p:spPr>
            <a:xfrm>
              <a:off x="5855439" y="2640536"/>
              <a:ext cx="1931271" cy="1359569"/>
            </a:xfrm>
            <a:prstGeom prst="flowChartDelay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C</a:t>
              </a: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cxnSp>
          <p:nvCxnSpPr>
            <p:cNvPr id="16" name="Straight Connector 15"/>
            <p:cNvCxnSpPr>
              <a:stCxn id="14" idx="1"/>
              <a:endCxn id="13" idx="5"/>
            </p:cNvCxnSpPr>
            <p:nvPr/>
          </p:nvCxnSpPr>
          <p:spPr>
            <a:xfrm rot="10800000">
              <a:off x="2140462" y="3289034"/>
              <a:ext cx="571043" cy="79640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14" idx="5"/>
            </p:cNvCxnSpPr>
            <p:nvPr/>
          </p:nvCxnSpPr>
          <p:spPr>
            <a:xfrm flipV="1">
              <a:off x="4642777" y="4000105"/>
              <a:ext cx="1212662" cy="8533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>
            <a:grpSpLocks/>
          </p:cNvGrpSpPr>
          <p:nvPr/>
        </p:nvGrpSpPr>
        <p:grpSpPr bwMode="auto">
          <a:xfrm>
            <a:off x="2857500" y="2143125"/>
            <a:ext cx="1714500" cy="857250"/>
            <a:chOff x="5143504" y="1142984"/>
            <a:chExt cx="3643338" cy="1785950"/>
          </a:xfrm>
        </p:grpSpPr>
        <p:grpSp>
          <p:nvGrpSpPr>
            <p:cNvPr id="17456" name="Group 32"/>
            <p:cNvGrpSpPr>
              <a:grpSpLocks/>
            </p:cNvGrpSpPr>
            <p:nvPr/>
          </p:nvGrpSpPr>
          <p:grpSpPr bwMode="auto">
            <a:xfrm>
              <a:off x="5143504" y="1142983"/>
              <a:ext cx="2526107" cy="1785949"/>
              <a:chOff x="857224" y="2071678"/>
              <a:chExt cx="5000660" cy="3071834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857224" y="2071678"/>
                <a:ext cx="1502569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23" name="Regular Pentagon 22"/>
              <p:cNvSpPr/>
              <p:nvPr/>
            </p:nvSpPr>
            <p:spPr>
              <a:xfrm>
                <a:off x="2713729" y="3431251"/>
                <a:ext cx="1929966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24" name="Straight Connector 23"/>
              <p:cNvCxnSpPr>
                <a:stCxn id="23" idx="1"/>
                <a:endCxn id="22" idx="5"/>
              </p:cNvCxnSpPr>
              <p:nvPr/>
            </p:nvCxnSpPr>
            <p:spPr>
              <a:xfrm rot="10800000">
                <a:off x="2139414" y="3289034"/>
                <a:ext cx="574314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>
                <a:stCxn id="23" idx="5"/>
              </p:cNvCxnSpPr>
              <p:nvPr/>
            </p:nvCxnSpPr>
            <p:spPr>
              <a:xfrm flipV="1">
                <a:off x="4643694" y="4000109"/>
                <a:ext cx="1215410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Rectangle 19"/>
            <p:cNvSpPr/>
            <p:nvPr/>
          </p:nvSpPr>
          <p:spPr>
            <a:xfrm>
              <a:off x="7572396" y="1500174"/>
              <a:ext cx="570116" cy="7871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21" name="Chevron 20"/>
            <p:cNvSpPr/>
            <p:nvPr/>
          </p:nvSpPr>
          <p:spPr>
            <a:xfrm flipH="1">
              <a:off x="7572396" y="1500174"/>
              <a:ext cx="1214446" cy="787141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T</a:t>
              </a:r>
              <a:endParaRPr lang="en-CA" sz="1200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2857500" y="4714875"/>
            <a:ext cx="2071688" cy="857250"/>
            <a:chOff x="5143504" y="4357694"/>
            <a:chExt cx="4357718" cy="1785950"/>
          </a:xfrm>
        </p:grpSpPr>
        <p:sp>
          <p:nvSpPr>
            <p:cNvPr id="28" name="Rectangle 27"/>
            <p:cNvSpPr/>
            <p:nvPr/>
          </p:nvSpPr>
          <p:spPr>
            <a:xfrm>
              <a:off x="7571137" y="4642123"/>
              <a:ext cx="1215486" cy="859902"/>
            </a:xfrm>
            <a:prstGeom prst="rect">
              <a:avLst/>
            </a:prstGeom>
            <a:solidFill>
              <a:srgbClr val="E31B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G</a:t>
              </a:r>
              <a:endParaRPr lang="en-CA" sz="3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grpSp>
          <p:nvGrpSpPr>
            <p:cNvPr id="17450" name="Group 24"/>
            <p:cNvGrpSpPr>
              <a:grpSpLocks/>
            </p:cNvGrpSpPr>
            <p:nvPr/>
          </p:nvGrpSpPr>
          <p:grpSpPr bwMode="auto">
            <a:xfrm>
              <a:off x="5143504" y="4357693"/>
              <a:ext cx="2526107" cy="1785949"/>
              <a:chOff x="857224" y="2071678"/>
              <a:chExt cx="5000660" cy="3071834"/>
            </a:xfrm>
          </p:grpSpPr>
          <p:sp>
            <p:nvSpPr>
              <p:cNvPr id="30" name="Oval 29"/>
              <p:cNvSpPr/>
              <p:nvPr/>
            </p:nvSpPr>
            <p:spPr>
              <a:xfrm>
                <a:off x="857224" y="2071678"/>
                <a:ext cx="1500550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31" name="Regular Pentagon 30"/>
              <p:cNvSpPr/>
              <p:nvPr/>
            </p:nvSpPr>
            <p:spPr>
              <a:xfrm>
                <a:off x="2714733" y="3431251"/>
                <a:ext cx="1923608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32" name="Straight Connector 31"/>
              <p:cNvCxnSpPr>
                <a:stCxn id="31" idx="1"/>
                <a:endCxn id="30" idx="5"/>
              </p:cNvCxnSpPr>
              <p:nvPr/>
            </p:nvCxnSpPr>
            <p:spPr>
              <a:xfrm rot="10800000">
                <a:off x="2139631" y="3289034"/>
                <a:ext cx="575102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>
                <a:stCxn id="31" idx="5"/>
              </p:cNvCxnSpPr>
              <p:nvPr/>
            </p:nvCxnSpPr>
            <p:spPr>
              <a:xfrm flipV="1">
                <a:off x="4638341" y="4000109"/>
                <a:ext cx="1216303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 useBgFill="1">
          <p:nvSpPr>
            <p:cNvPr id="29" name="Flowchart: Delay 28"/>
            <p:cNvSpPr/>
            <p:nvPr/>
          </p:nvSpPr>
          <p:spPr>
            <a:xfrm flipH="1">
              <a:off x="8359200" y="4642123"/>
              <a:ext cx="1142022" cy="863210"/>
            </a:xfrm>
            <a:prstGeom prst="flowChartDelay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46" name="Group 45"/>
          <p:cNvGrpSpPr>
            <a:grpSpLocks/>
          </p:cNvGrpSpPr>
          <p:nvPr/>
        </p:nvGrpSpPr>
        <p:grpSpPr bwMode="auto">
          <a:xfrm>
            <a:off x="2857500" y="3000375"/>
            <a:ext cx="1714500" cy="857250"/>
            <a:chOff x="857224" y="2071678"/>
            <a:chExt cx="6929486" cy="3071834"/>
          </a:xfrm>
        </p:grpSpPr>
        <p:sp>
          <p:nvSpPr>
            <p:cNvPr id="47" name="Oval 46"/>
            <p:cNvSpPr/>
            <p:nvPr/>
          </p:nvSpPr>
          <p:spPr>
            <a:xfrm>
              <a:off x="857224" y="2071678"/>
              <a:ext cx="1501389" cy="1427836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>
          <p:nvSpPr>
            <p:cNvPr id="48" name="Regular Pentagon 47"/>
            <p:cNvSpPr/>
            <p:nvPr/>
          </p:nvSpPr>
          <p:spPr>
            <a:xfrm>
              <a:off x="2711505" y="3431251"/>
              <a:ext cx="1931271" cy="1712261"/>
            </a:xfrm>
            <a:prstGeom prst="pentagon">
              <a:avLst/>
            </a:prstGeom>
            <a:gradFill flip="none" rotWithShape="1">
              <a:gsLst>
                <a:gs pos="0">
                  <a:srgbClr val="008000">
                    <a:shade val="30000"/>
                    <a:satMod val="115000"/>
                  </a:srgbClr>
                </a:gs>
                <a:gs pos="50000">
                  <a:srgbClr val="008000">
                    <a:shade val="67500"/>
                    <a:satMod val="115000"/>
                  </a:srgbClr>
                </a:gs>
                <a:gs pos="100000">
                  <a:srgbClr val="008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>
          <p:nvSpPr>
            <p:cNvPr id="49" name="Flowchart: Delay 48"/>
            <p:cNvSpPr/>
            <p:nvPr/>
          </p:nvSpPr>
          <p:spPr>
            <a:xfrm>
              <a:off x="5855439" y="2640536"/>
              <a:ext cx="1931271" cy="1359573"/>
            </a:xfrm>
            <a:prstGeom prst="flowChartDelay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C</a:t>
              </a: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cxnSp>
          <p:nvCxnSpPr>
            <p:cNvPr id="50" name="Straight Connector 49"/>
            <p:cNvCxnSpPr>
              <a:stCxn id="48" idx="1"/>
              <a:endCxn id="47" idx="5"/>
            </p:cNvCxnSpPr>
            <p:nvPr/>
          </p:nvCxnSpPr>
          <p:spPr>
            <a:xfrm rot="10800000">
              <a:off x="2140462" y="3289034"/>
              <a:ext cx="571043" cy="79640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48" idx="5"/>
            </p:cNvCxnSpPr>
            <p:nvPr/>
          </p:nvCxnSpPr>
          <p:spPr>
            <a:xfrm flipV="1">
              <a:off x="4642777" y="4000109"/>
              <a:ext cx="1212662" cy="8532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>
            <a:grpSpLocks/>
          </p:cNvGrpSpPr>
          <p:nvPr/>
        </p:nvGrpSpPr>
        <p:grpSpPr bwMode="auto">
          <a:xfrm>
            <a:off x="2857500" y="3857625"/>
            <a:ext cx="1785938" cy="857250"/>
            <a:chOff x="500034" y="1142984"/>
            <a:chExt cx="3714776" cy="1785950"/>
          </a:xfrm>
        </p:grpSpPr>
        <p:grpSp>
          <p:nvGrpSpPr>
            <p:cNvPr id="17438" name="Group 16"/>
            <p:cNvGrpSpPr>
              <a:grpSpLocks/>
            </p:cNvGrpSpPr>
            <p:nvPr/>
          </p:nvGrpSpPr>
          <p:grpSpPr bwMode="auto">
            <a:xfrm>
              <a:off x="500034" y="1142983"/>
              <a:ext cx="2526107" cy="1785949"/>
              <a:chOff x="857224" y="2071678"/>
              <a:chExt cx="5000660" cy="3071834"/>
            </a:xfrm>
          </p:grpSpPr>
          <p:sp>
            <p:nvSpPr>
              <p:cNvPr id="55" name="Oval 54"/>
              <p:cNvSpPr/>
              <p:nvPr/>
            </p:nvSpPr>
            <p:spPr>
              <a:xfrm>
                <a:off x="857224" y="2071678"/>
                <a:ext cx="1503431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56" name="Regular Pentagon 55"/>
              <p:cNvSpPr/>
              <p:nvPr/>
            </p:nvSpPr>
            <p:spPr>
              <a:xfrm>
                <a:off x="2713635" y="3431251"/>
                <a:ext cx="1928316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57" name="Straight Connector 56"/>
              <p:cNvCxnSpPr>
                <a:stCxn id="56" idx="1"/>
                <a:endCxn id="55" idx="5"/>
              </p:cNvCxnSpPr>
              <p:nvPr/>
            </p:nvCxnSpPr>
            <p:spPr>
              <a:xfrm rot="10800000">
                <a:off x="2138409" y="3289034"/>
                <a:ext cx="575226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>
                <a:stCxn id="56" idx="5"/>
              </p:cNvCxnSpPr>
              <p:nvPr/>
            </p:nvCxnSpPr>
            <p:spPr>
              <a:xfrm flipV="1">
                <a:off x="4641950" y="4000109"/>
                <a:ext cx="1215818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4" name="Pentagon 53"/>
            <p:cNvSpPr/>
            <p:nvPr/>
          </p:nvSpPr>
          <p:spPr>
            <a:xfrm>
              <a:off x="2999666" y="1500174"/>
              <a:ext cx="1215144" cy="787141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A</a:t>
              </a:r>
              <a:endParaRPr lang="en-CA" sz="1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59" name="Group 58"/>
          <p:cNvGrpSpPr>
            <a:grpSpLocks/>
          </p:cNvGrpSpPr>
          <p:nvPr/>
        </p:nvGrpSpPr>
        <p:grpSpPr bwMode="auto">
          <a:xfrm>
            <a:off x="2857500" y="5643563"/>
            <a:ext cx="1714500" cy="857250"/>
            <a:chOff x="5143504" y="1142984"/>
            <a:chExt cx="3643338" cy="1785950"/>
          </a:xfrm>
        </p:grpSpPr>
        <p:grpSp>
          <p:nvGrpSpPr>
            <p:cNvPr id="17431" name="Group 32"/>
            <p:cNvGrpSpPr>
              <a:grpSpLocks/>
            </p:cNvGrpSpPr>
            <p:nvPr/>
          </p:nvGrpSpPr>
          <p:grpSpPr bwMode="auto">
            <a:xfrm>
              <a:off x="5143504" y="1142983"/>
              <a:ext cx="2526107" cy="1785949"/>
              <a:chOff x="857224" y="2071678"/>
              <a:chExt cx="5000660" cy="3071834"/>
            </a:xfrm>
          </p:grpSpPr>
          <p:sp>
            <p:nvSpPr>
              <p:cNvPr id="63" name="Oval 62"/>
              <p:cNvSpPr/>
              <p:nvPr/>
            </p:nvSpPr>
            <p:spPr>
              <a:xfrm>
                <a:off x="857224" y="2071678"/>
                <a:ext cx="1502569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64" name="Regular Pentagon 63"/>
              <p:cNvSpPr/>
              <p:nvPr/>
            </p:nvSpPr>
            <p:spPr>
              <a:xfrm>
                <a:off x="2713729" y="3431247"/>
                <a:ext cx="1929966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65" name="Straight Connector 64"/>
              <p:cNvCxnSpPr>
                <a:stCxn id="64" idx="1"/>
                <a:endCxn id="63" idx="5"/>
              </p:cNvCxnSpPr>
              <p:nvPr/>
            </p:nvCxnSpPr>
            <p:spPr>
              <a:xfrm rot="10800000">
                <a:off x="2139414" y="3289034"/>
                <a:ext cx="574314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>
                <a:stCxn id="64" idx="5"/>
              </p:cNvCxnSpPr>
              <p:nvPr/>
            </p:nvCxnSpPr>
            <p:spPr>
              <a:xfrm flipV="1">
                <a:off x="4643694" y="4000105"/>
                <a:ext cx="1215410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Rectangle 60"/>
            <p:cNvSpPr/>
            <p:nvPr/>
          </p:nvSpPr>
          <p:spPr>
            <a:xfrm>
              <a:off x="7572396" y="1500174"/>
              <a:ext cx="570116" cy="7871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62" name="Chevron 61"/>
            <p:cNvSpPr/>
            <p:nvPr/>
          </p:nvSpPr>
          <p:spPr>
            <a:xfrm flipH="1">
              <a:off x="7572396" y="1500174"/>
              <a:ext cx="1214446" cy="787141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T</a:t>
              </a:r>
              <a:endParaRPr lang="en-CA" sz="1200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40" name="Group 39"/>
          <p:cNvGrpSpPr>
            <a:grpSpLocks/>
          </p:cNvGrpSpPr>
          <p:nvPr/>
        </p:nvGrpSpPr>
        <p:grpSpPr bwMode="auto">
          <a:xfrm flipH="1">
            <a:off x="4429125" y="4714875"/>
            <a:ext cx="1714500" cy="857250"/>
            <a:chOff x="857224" y="2071678"/>
            <a:chExt cx="6929486" cy="3071834"/>
          </a:xfrm>
        </p:grpSpPr>
        <p:sp>
          <p:nvSpPr>
            <p:cNvPr id="41" name="Oval 40"/>
            <p:cNvSpPr/>
            <p:nvPr/>
          </p:nvSpPr>
          <p:spPr>
            <a:xfrm>
              <a:off x="857224" y="2071678"/>
              <a:ext cx="1501389" cy="1427836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>
          <p:nvSpPr>
            <p:cNvPr id="42" name="Regular Pentagon 41"/>
            <p:cNvSpPr/>
            <p:nvPr/>
          </p:nvSpPr>
          <p:spPr>
            <a:xfrm>
              <a:off x="2711501" y="3431251"/>
              <a:ext cx="1931275" cy="1712261"/>
            </a:xfrm>
            <a:prstGeom prst="pentagon">
              <a:avLst/>
            </a:prstGeom>
            <a:gradFill flip="none" rotWithShape="1">
              <a:gsLst>
                <a:gs pos="0">
                  <a:srgbClr val="008000">
                    <a:shade val="30000"/>
                    <a:satMod val="115000"/>
                  </a:srgbClr>
                </a:gs>
                <a:gs pos="50000">
                  <a:srgbClr val="008000">
                    <a:shade val="67500"/>
                    <a:satMod val="115000"/>
                  </a:srgbClr>
                </a:gs>
                <a:gs pos="100000">
                  <a:srgbClr val="008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cxnSp>
          <p:nvCxnSpPr>
            <p:cNvPr id="44" name="Straight Connector 43"/>
            <p:cNvCxnSpPr>
              <a:stCxn id="42" idx="1"/>
              <a:endCxn id="41" idx="5"/>
            </p:cNvCxnSpPr>
            <p:nvPr/>
          </p:nvCxnSpPr>
          <p:spPr>
            <a:xfrm rot="10800000">
              <a:off x="2140462" y="3289034"/>
              <a:ext cx="571039" cy="79640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42" idx="5"/>
            </p:cNvCxnSpPr>
            <p:nvPr/>
          </p:nvCxnSpPr>
          <p:spPr>
            <a:xfrm flipV="1">
              <a:off x="4642777" y="4000109"/>
              <a:ext cx="1212658" cy="8532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lowchart: Delay 42"/>
            <p:cNvSpPr/>
            <p:nvPr/>
          </p:nvSpPr>
          <p:spPr>
            <a:xfrm>
              <a:off x="5855435" y="2640536"/>
              <a:ext cx="1931275" cy="1359573"/>
            </a:xfrm>
            <a:prstGeom prst="flowChartDelay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C</a:t>
              </a: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sp>
        <p:nvSpPr>
          <p:cNvPr id="117" name="Oval 116"/>
          <p:cNvSpPr/>
          <p:nvPr/>
        </p:nvSpPr>
        <p:spPr>
          <a:xfrm>
            <a:off x="3643306" y="5286364"/>
            <a:ext cx="1857388" cy="1571636"/>
          </a:xfrm>
          <a:prstGeom prst="ellipse">
            <a:avLst/>
          </a:prstGeom>
          <a:solidFill>
            <a:srgbClr val="FF6600"/>
          </a:solidFill>
          <a:ln>
            <a:noFill/>
          </a:ln>
          <a:scene3d>
            <a:camera prst="orthographicFront"/>
            <a:lightRig rig="threePt" dir="t"/>
          </a:scene3d>
          <a:sp3d>
            <a:bevelT w="2032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CA" sz="2000" b="1" dirty="0" err="1">
                <a:solidFill>
                  <a:srgbClr val="000000"/>
                </a:solidFill>
              </a:rPr>
              <a:t>Helicase</a:t>
            </a:r>
            <a:endParaRPr lang="en-CA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40518E-6 L 0 -0.77313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8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5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5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3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3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27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1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5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6" presetID="35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39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" presetClass="exit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2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CA" dirty="0" smtClean="0"/>
              <a:t>DNA Replication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CA" dirty="0" smtClean="0"/>
              <a:t>An enzyme called </a:t>
            </a:r>
            <a:r>
              <a:rPr lang="en-CA" dirty="0" err="1" smtClean="0">
                <a:solidFill>
                  <a:srgbClr val="FFFF00"/>
                </a:solidFill>
              </a:rPr>
              <a:t>Helicase</a:t>
            </a:r>
            <a:r>
              <a:rPr lang="en-CA" dirty="0" smtClean="0"/>
              <a:t> “unzips” the base pairs by breaking the bonds.</a:t>
            </a:r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endParaRPr lang="en-CA" dirty="0" smtClean="0"/>
          </a:p>
          <a:p>
            <a:pPr marL="514350" indent="-514350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CA" dirty="0" smtClean="0"/>
              <a:t>Raw materials are needed to “re-build” the two parent strands. 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1"/>
          <p:cNvGrpSpPr>
            <a:grpSpLocks/>
          </p:cNvGrpSpPr>
          <p:nvPr/>
        </p:nvGrpSpPr>
        <p:grpSpPr bwMode="auto">
          <a:xfrm flipH="1">
            <a:off x="6643688" y="2928938"/>
            <a:ext cx="2071687" cy="857250"/>
            <a:chOff x="5143504" y="4357694"/>
            <a:chExt cx="4357718" cy="1785950"/>
          </a:xfrm>
        </p:grpSpPr>
        <p:grpSp>
          <p:nvGrpSpPr>
            <p:cNvPr id="19553" name="Group 24"/>
            <p:cNvGrpSpPr>
              <a:grpSpLocks/>
            </p:cNvGrpSpPr>
            <p:nvPr/>
          </p:nvGrpSpPr>
          <p:grpSpPr bwMode="auto">
            <a:xfrm>
              <a:off x="5143504" y="4357693"/>
              <a:ext cx="2526107" cy="1785949"/>
              <a:chOff x="857224" y="2071678"/>
              <a:chExt cx="5000660" cy="3071834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857224" y="2071678"/>
                <a:ext cx="1500547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87" name="Regular Pentagon 86"/>
              <p:cNvSpPr/>
              <p:nvPr/>
            </p:nvSpPr>
            <p:spPr>
              <a:xfrm>
                <a:off x="2714730" y="3431247"/>
                <a:ext cx="1923614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88" name="Straight Connector 87"/>
              <p:cNvCxnSpPr>
                <a:stCxn id="87" idx="1"/>
                <a:endCxn id="86" idx="5"/>
              </p:cNvCxnSpPr>
              <p:nvPr/>
            </p:nvCxnSpPr>
            <p:spPr>
              <a:xfrm rot="10800000">
                <a:off x="2139632" y="3289034"/>
                <a:ext cx="575098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>
                <a:stCxn id="87" idx="5"/>
              </p:cNvCxnSpPr>
              <p:nvPr/>
            </p:nvCxnSpPr>
            <p:spPr>
              <a:xfrm flipV="1">
                <a:off x="4638344" y="4000105"/>
                <a:ext cx="1216304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4" name="Rectangle 83"/>
            <p:cNvSpPr/>
            <p:nvPr/>
          </p:nvSpPr>
          <p:spPr>
            <a:xfrm>
              <a:off x="7571136" y="4642123"/>
              <a:ext cx="1215486" cy="859902"/>
            </a:xfrm>
            <a:prstGeom prst="rect">
              <a:avLst/>
            </a:prstGeom>
            <a:solidFill>
              <a:srgbClr val="E31B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  G</a:t>
              </a:r>
              <a:endParaRPr lang="en-CA" sz="3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 useBgFill="1">
          <p:nvSpPr>
            <p:cNvPr id="85" name="Flowchart: Delay 84"/>
            <p:cNvSpPr/>
            <p:nvPr/>
          </p:nvSpPr>
          <p:spPr>
            <a:xfrm flipH="1">
              <a:off x="8359199" y="4642123"/>
              <a:ext cx="1142023" cy="863208"/>
            </a:xfrm>
            <a:prstGeom prst="flowChartDelay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4" name="Group 89"/>
          <p:cNvGrpSpPr>
            <a:grpSpLocks/>
          </p:cNvGrpSpPr>
          <p:nvPr/>
        </p:nvGrpSpPr>
        <p:grpSpPr bwMode="auto">
          <a:xfrm rot="12540154" flipH="1">
            <a:off x="5000625" y="1071563"/>
            <a:ext cx="2071688" cy="857250"/>
            <a:chOff x="5143504" y="4357694"/>
            <a:chExt cx="4357718" cy="1785950"/>
          </a:xfrm>
        </p:grpSpPr>
        <p:grpSp>
          <p:nvGrpSpPr>
            <p:cNvPr id="19546" name="Group 24"/>
            <p:cNvGrpSpPr>
              <a:grpSpLocks/>
            </p:cNvGrpSpPr>
            <p:nvPr/>
          </p:nvGrpSpPr>
          <p:grpSpPr bwMode="auto">
            <a:xfrm>
              <a:off x="5143504" y="4357693"/>
              <a:ext cx="2526107" cy="1785949"/>
              <a:chOff x="857224" y="2071678"/>
              <a:chExt cx="5000660" cy="3071834"/>
            </a:xfrm>
          </p:grpSpPr>
          <p:sp>
            <p:nvSpPr>
              <p:cNvPr id="94" name="Oval 93"/>
              <p:cNvSpPr/>
              <p:nvPr/>
            </p:nvSpPr>
            <p:spPr>
              <a:xfrm>
                <a:off x="849202" y="2077909"/>
                <a:ext cx="1500546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95" name="Regular Pentagon 94"/>
              <p:cNvSpPr/>
              <p:nvPr/>
            </p:nvSpPr>
            <p:spPr>
              <a:xfrm>
                <a:off x="2708595" y="3437494"/>
                <a:ext cx="1923608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96" name="Straight Connector 95"/>
              <p:cNvCxnSpPr>
                <a:stCxn id="95" idx="1"/>
                <a:endCxn id="94" idx="5"/>
              </p:cNvCxnSpPr>
              <p:nvPr/>
            </p:nvCxnSpPr>
            <p:spPr>
              <a:xfrm rot="10800000">
                <a:off x="2133093" y="3289452"/>
                <a:ext cx="575102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>
                <a:stCxn id="95" idx="5"/>
              </p:cNvCxnSpPr>
              <p:nvPr/>
            </p:nvCxnSpPr>
            <p:spPr>
              <a:xfrm flipV="1">
                <a:off x="4636625" y="4006895"/>
                <a:ext cx="1216303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Rectangle 91"/>
            <p:cNvSpPr/>
            <p:nvPr/>
          </p:nvSpPr>
          <p:spPr>
            <a:xfrm>
              <a:off x="7571193" y="4644394"/>
              <a:ext cx="1215486" cy="859902"/>
            </a:xfrm>
            <a:prstGeom prst="rect">
              <a:avLst/>
            </a:prstGeom>
            <a:solidFill>
              <a:srgbClr val="E31B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  G</a:t>
              </a:r>
              <a:endParaRPr lang="en-CA" sz="3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 useBgFill="1">
          <p:nvSpPr>
            <p:cNvPr id="93" name="Flowchart: Delay 92"/>
            <p:cNvSpPr/>
            <p:nvPr/>
          </p:nvSpPr>
          <p:spPr>
            <a:xfrm flipH="1">
              <a:off x="8358928" y="4644794"/>
              <a:ext cx="1142022" cy="863210"/>
            </a:xfrm>
            <a:prstGeom prst="flowChartDelay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6" name="Group 66"/>
          <p:cNvGrpSpPr>
            <a:grpSpLocks/>
          </p:cNvGrpSpPr>
          <p:nvPr/>
        </p:nvGrpSpPr>
        <p:grpSpPr bwMode="auto">
          <a:xfrm rot="19327539" flipH="1">
            <a:off x="4646613" y="4100513"/>
            <a:ext cx="1785937" cy="857250"/>
            <a:chOff x="500034" y="1142984"/>
            <a:chExt cx="3714776" cy="1785950"/>
          </a:xfrm>
        </p:grpSpPr>
        <p:grpSp>
          <p:nvGrpSpPr>
            <p:cNvPr id="19540" name="Group 16"/>
            <p:cNvGrpSpPr>
              <a:grpSpLocks/>
            </p:cNvGrpSpPr>
            <p:nvPr/>
          </p:nvGrpSpPr>
          <p:grpSpPr bwMode="auto">
            <a:xfrm>
              <a:off x="500034" y="1142983"/>
              <a:ext cx="2526107" cy="1785949"/>
              <a:chOff x="857224" y="2071678"/>
              <a:chExt cx="5000660" cy="3071834"/>
            </a:xfrm>
          </p:grpSpPr>
          <p:sp>
            <p:nvSpPr>
              <p:cNvPr id="70" name="Oval 69"/>
              <p:cNvSpPr/>
              <p:nvPr/>
            </p:nvSpPr>
            <p:spPr>
              <a:xfrm>
                <a:off x="851205" y="2065693"/>
                <a:ext cx="1496897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71" name="Regular Pentagon 70"/>
              <p:cNvSpPr/>
              <p:nvPr/>
            </p:nvSpPr>
            <p:spPr>
              <a:xfrm>
                <a:off x="2711979" y="3422259"/>
                <a:ext cx="1928316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72" name="Straight Connector 71"/>
              <p:cNvCxnSpPr>
                <a:stCxn id="71" idx="1"/>
                <a:endCxn id="70" idx="5"/>
              </p:cNvCxnSpPr>
              <p:nvPr/>
            </p:nvCxnSpPr>
            <p:spPr>
              <a:xfrm rot="10800000">
                <a:off x="2137586" y="3281970"/>
                <a:ext cx="575226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stCxn id="71" idx="5"/>
              </p:cNvCxnSpPr>
              <p:nvPr/>
            </p:nvCxnSpPr>
            <p:spPr>
              <a:xfrm flipV="1">
                <a:off x="4637646" y="3995010"/>
                <a:ext cx="1215818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Pentagon 68"/>
            <p:cNvSpPr/>
            <p:nvPr/>
          </p:nvSpPr>
          <p:spPr>
            <a:xfrm>
              <a:off x="2999649" y="1498381"/>
              <a:ext cx="1215145" cy="787141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A</a:t>
              </a:r>
              <a:endParaRPr lang="en-CA" sz="1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18" name="Group 73"/>
          <p:cNvGrpSpPr>
            <a:grpSpLocks/>
          </p:cNvGrpSpPr>
          <p:nvPr/>
        </p:nvGrpSpPr>
        <p:grpSpPr bwMode="auto">
          <a:xfrm rot="654468" flipH="1">
            <a:off x="4572000" y="2286000"/>
            <a:ext cx="1714500" cy="857250"/>
            <a:chOff x="5143504" y="1142984"/>
            <a:chExt cx="3643338" cy="1785950"/>
          </a:xfrm>
        </p:grpSpPr>
        <p:grpSp>
          <p:nvGrpSpPr>
            <p:cNvPr id="19533" name="Group 32"/>
            <p:cNvGrpSpPr>
              <a:grpSpLocks/>
            </p:cNvGrpSpPr>
            <p:nvPr/>
          </p:nvGrpSpPr>
          <p:grpSpPr bwMode="auto">
            <a:xfrm>
              <a:off x="5143504" y="1142983"/>
              <a:ext cx="2526107" cy="1785949"/>
              <a:chOff x="857224" y="2071678"/>
              <a:chExt cx="5000660" cy="3071834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861928" y="2069523"/>
                <a:ext cx="1502569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79" name="Regular Pentagon 78"/>
              <p:cNvSpPr/>
              <p:nvPr/>
            </p:nvSpPr>
            <p:spPr>
              <a:xfrm>
                <a:off x="2716819" y="3425529"/>
                <a:ext cx="1929966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80" name="Straight Connector 79"/>
              <p:cNvCxnSpPr>
                <a:stCxn id="79" idx="1"/>
                <a:endCxn id="78" idx="5"/>
              </p:cNvCxnSpPr>
              <p:nvPr/>
            </p:nvCxnSpPr>
            <p:spPr>
              <a:xfrm rot="10800000">
                <a:off x="2145507" y="3287363"/>
                <a:ext cx="574314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>
                <a:stCxn id="79" idx="5"/>
              </p:cNvCxnSpPr>
              <p:nvPr/>
            </p:nvCxnSpPr>
            <p:spPr>
              <a:xfrm flipV="1">
                <a:off x="4649623" y="3993617"/>
                <a:ext cx="1215410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Rectangle 75"/>
            <p:cNvSpPr/>
            <p:nvPr/>
          </p:nvSpPr>
          <p:spPr>
            <a:xfrm>
              <a:off x="7575892" y="1498390"/>
              <a:ext cx="570114" cy="7871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77" name="Chevron 76"/>
            <p:cNvSpPr/>
            <p:nvPr/>
          </p:nvSpPr>
          <p:spPr>
            <a:xfrm flipH="1">
              <a:off x="7574937" y="1498450"/>
              <a:ext cx="1214446" cy="787141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T</a:t>
              </a:r>
              <a:endParaRPr lang="en-CA" sz="1200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6" name="Group 97"/>
          <p:cNvGrpSpPr>
            <a:grpSpLocks/>
          </p:cNvGrpSpPr>
          <p:nvPr/>
        </p:nvGrpSpPr>
        <p:grpSpPr bwMode="auto">
          <a:xfrm flipH="1">
            <a:off x="5072063" y="5500688"/>
            <a:ext cx="1714500" cy="857250"/>
            <a:chOff x="5143504" y="1142984"/>
            <a:chExt cx="3643338" cy="1785950"/>
          </a:xfrm>
        </p:grpSpPr>
        <p:grpSp>
          <p:nvGrpSpPr>
            <p:cNvPr id="19526" name="Group 32"/>
            <p:cNvGrpSpPr>
              <a:grpSpLocks/>
            </p:cNvGrpSpPr>
            <p:nvPr/>
          </p:nvGrpSpPr>
          <p:grpSpPr bwMode="auto">
            <a:xfrm>
              <a:off x="5143504" y="1142983"/>
              <a:ext cx="2526107" cy="1785949"/>
              <a:chOff x="857224" y="2071678"/>
              <a:chExt cx="5000660" cy="3071834"/>
            </a:xfrm>
          </p:grpSpPr>
          <p:sp>
            <p:nvSpPr>
              <p:cNvPr id="102" name="Oval 101"/>
              <p:cNvSpPr/>
              <p:nvPr/>
            </p:nvSpPr>
            <p:spPr>
              <a:xfrm>
                <a:off x="857224" y="2071678"/>
                <a:ext cx="1502569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03" name="Regular Pentagon 102"/>
              <p:cNvSpPr/>
              <p:nvPr/>
            </p:nvSpPr>
            <p:spPr>
              <a:xfrm>
                <a:off x="2713729" y="3431247"/>
                <a:ext cx="1929966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04" name="Straight Connector 103"/>
              <p:cNvCxnSpPr>
                <a:stCxn id="103" idx="1"/>
                <a:endCxn id="102" idx="5"/>
              </p:cNvCxnSpPr>
              <p:nvPr/>
            </p:nvCxnSpPr>
            <p:spPr>
              <a:xfrm rot="10800000">
                <a:off x="2139414" y="3289034"/>
                <a:ext cx="574314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>
                <a:stCxn id="103" idx="5"/>
              </p:cNvCxnSpPr>
              <p:nvPr/>
            </p:nvCxnSpPr>
            <p:spPr>
              <a:xfrm flipV="1">
                <a:off x="4643694" y="4000105"/>
                <a:ext cx="1215410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Rectangle 99"/>
            <p:cNvSpPr/>
            <p:nvPr/>
          </p:nvSpPr>
          <p:spPr>
            <a:xfrm>
              <a:off x="7572396" y="1500174"/>
              <a:ext cx="570116" cy="7871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/>
            </a:p>
          </p:txBody>
        </p:sp>
        <p:sp>
          <p:nvSpPr>
            <p:cNvPr id="101" name="Chevron 100"/>
            <p:cNvSpPr/>
            <p:nvPr/>
          </p:nvSpPr>
          <p:spPr>
            <a:xfrm flipH="1">
              <a:off x="7572396" y="1500174"/>
              <a:ext cx="1214446" cy="787141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T</a:t>
              </a:r>
              <a:endParaRPr lang="en-CA" sz="1200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34" name="Group 105"/>
          <p:cNvGrpSpPr>
            <a:grpSpLocks/>
          </p:cNvGrpSpPr>
          <p:nvPr/>
        </p:nvGrpSpPr>
        <p:grpSpPr bwMode="auto">
          <a:xfrm rot="13264476" flipH="1">
            <a:off x="6991350" y="4838700"/>
            <a:ext cx="1785938" cy="857250"/>
            <a:chOff x="500034" y="1142984"/>
            <a:chExt cx="3714776" cy="1785950"/>
          </a:xfrm>
        </p:grpSpPr>
        <p:grpSp>
          <p:nvGrpSpPr>
            <p:cNvPr id="19520" name="Group 16"/>
            <p:cNvGrpSpPr>
              <a:grpSpLocks/>
            </p:cNvGrpSpPr>
            <p:nvPr/>
          </p:nvGrpSpPr>
          <p:grpSpPr bwMode="auto">
            <a:xfrm>
              <a:off x="500034" y="1142983"/>
              <a:ext cx="2526107" cy="1785949"/>
              <a:chOff x="857224" y="2071678"/>
              <a:chExt cx="5000660" cy="3071834"/>
            </a:xfrm>
          </p:grpSpPr>
          <p:sp>
            <p:nvSpPr>
              <p:cNvPr id="109" name="Oval 108"/>
              <p:cNvSpPr/>
              <p:nvPr/>
            </p:nvSpPr>
            <p:spPr>
              <a:xfrm>
                <a:off x="846673" y="2079357"/>
                <a:ext cx="1496892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10" name="Regular Pentagon 109"/>
              <p:cNvSpPr/>
              <p:nvPr/>
            </p:nvSpPr>
            <p:spPr>
              <a:xfrm>
                <a:off x="2699823" y="3438451"/>
                <a:ext cx="1928316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11" name="Straight Connector 110"/>
              <p:cNvCxnSpPr>
                <a:stCxn id="110" idx="1"/>
                <a:endCxn id="109" idx="5"/>
              </p:cNvCxnSpPr>
              <p:nvPr/>
            </p:nvCxnSpPr>
            <p:spPr>
              <a:xfrm rot="10800000">
                <a:off x="2138114" y="3292967"/>
                <a:ext cx="575226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>
                <a:stCxn id="110" idx="5"/>
              </p:cNvCxnSpPr>
              <p:nvPr/>
            </p:nvCxnSpPr>
            <p:spPr>
              <a:xfrm flipV="1">
                <a:off x="4637717" y="4010306"/>
                <a:ext cx="1215818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Pentagon 107"/>
            <p:cNvSpPr/>
            <p:nvPr/>
          </p:nvSpPr>
          <p:spPr>
            <a:xfrm>
              <a:off x="3000478" y="1501347"/>
              <a:ext cx="1215144" cy="787141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A</a:t>
              </a:r>
              <a:endParaRPr lang="en-CA" sz="1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19463" name="Group 105"/>
          <p:cNvGrpSpPr>
            <a:grpSpLocks/>
          </p:cNvGrpSpPr>
          <p:nvPr/>
        </p:nvGrpSpPr>
        <p:grpSpPr bwMode="auto">
          <a:xfrm>
            <a:off x="571500" y="500063"/>
            <a:ext cx="2071688" cy="6000750"/>
            <a:chOff x="2857488" y="500042"/>
            <a:chExt cx="2071702" cy="6000792"/>
          </a:xfrm>
        </p:grpSpPr>
        <p:grpSp>
          <p:nvGrpSpPr>
            <p:cNvPr id="19470" name="Group 4"/>
            <p:cNvGrpSpPr>
              <a:grpSpLocks/>
            </p:cNvGrpSpPr>
            <p:nvPr/>
          </p:nvGrpSpPr>
          <p:grpSpPr bwMode="auto">
            <a:xfrm>
              <a:off x="2857488" y="500042"/>
              <a:ext cx="1785950" cy="857256"/>
              <a:chOff x="500034" y="1142984"/>
              <a:chExt cx="3714776" cy="1785950"/>
            </a:xfrm>
          </p:grpSpPr>
          <p:grpSp>
            <p:nvGrpSpPr>
              <p:cNvPr id="19514" name="Group 16"/>
              <p:cNvGrpSpPr>
                <a:grpSpLocks/>
              </p:cNvGrpSpPr>
              <p:nvPr/>
            </p:nvGrpSpPr>
            <p:grpSpPr bwMode="auto">
              <a:xfrm>
                <a:off x="50003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8" name="Oval 7"/>
                <p:cNvSpPr/>
                <p:nvPr/>
              </p:nvSpPr>
              <p:spPr>
                <a:xfrm>
                  <a:off x="857224" y="2071678"/>
                  <a:ext cx="1503431" cy="142783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9" name="Regular Pentagon 8"/>
                <p:cNvSpPr/>
                <p:nvPr/>
              </p:nvSpPr>
              <p:spPr>
                <a:xfrm>
                  <a:off x="2713635" y="3431247"/>
                  <a:ext cx="1928316" cy="1712265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10" name="Straight Connector 9"/>
                <p:cNvCxnSpPr>
                  <a:stCxn id="9" idx="1"/>
                  <a:endCxn id="8" idx="5"/>
                </p:cNvCxnSpPr>
                <p:nvPr/>
              </p:nvCxnSpPr>
              <p:spPr>
                <a:xfrm rot="10800000">
                  <a:off x="2138409" y="3289034"/>
                  <a:ext cx="575226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>
                  <a:stCxn id="9" idx="5"/>
                </p:cNvCxnSpPr>
                <p:nvPr/>
              </p:nvCxnSpPr>
              <p:spPr>
                <a:xfrm flipV="1">
                  <a:off x="4641950" y="4000105"/>
                  <a:ext cx="1215818" cy="8533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Pentagon 6"/>
              <p:cNvSpPr/>
              <p:nvPr/>
            </p:nvSpPr>
            <p:spPr>
              <a:xfrm>
                <a:off x="2999666" y="1500174"/>
                <a:ext cx="1215144" cy="787141"/>
              </a:xfrm>
              <a:prstGeom prst="homePlat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A</a:t>
                </a:r>
                <a:endParaRPr lang="en-CA" sz="1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19471" name="Group 11"/>
            <p:cNvGrpSpPr>
              <a:grpSpLocks/>
            </p:cNvGrpSpPr>
            <p:nvPr/>
          </p:nvGrpSpPr>
          <p:grpSpPr bwMode="auto">
            <a:xfrm>
              <a:off x="2857488" y="1357298"/>
              <a:ext cx="1714512" cy="857256"/>
              <a:chOff x="857224" y="2071678"/>
              <a:chExt cx="6929486" cy="3071834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857224" y="2071678"/>
                <a:ext cx="1501389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4" name="Regular Pentagon 13"/>
              <p:cNvSpPr/>
              <p:nvPr/>
            </p:nvSpPr>
            <p:spPr>
              <a:xfrm>
                <a:off x="2711505" y="3431247"/>
                <a:ext cx="1931271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5" name="Flowchart: Delay 14"/>
              <p:cNvSpPr/>
              <p:nvPr/>
            </p:nvSpPr>
            <p:spPr>
              <a:xfrm>
                <a:off x="5855439" y="2640536"/>
                <a:ext cx="1931271" cy="1359569"/>
              </a:xfrm>
              <a:prstGeom prst="flowChartDelay">
                <a:avLst/>
              </a:prstGeom>
              <a:solidFill>
                <a:srgbClr val="7030A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C</a:t>
                </a: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6" name="Straight Connector 15"/>
              <p:cNvCxnSpPr>
                <a:stCxn id="14" idx="1"/>
                <a:endCxn id="13" idx="5"/>
              </p:cNvCxnSpPr>
              <p:nvPr/>
            </p:nvCxnSpPr>
            <p:spPr>
              <a:xfrm rot="10800000">
                <a:off x="2140462" y="3289034"/>
                <a:ext cx="571043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stCxn id="14" idx="5"/>
              </p:cNvCxnSpPr>
              <p:nvPr/>
            </p:nvCxnSpPr>
            <p:spPr>
              <a:xfrm flipV="1">
                <a:off x="4642777" y="4000105"/>
                <a:ext cx="1212662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472" name="Group 17"/>
            <p:cNvGrpSpPr>
              <a:grpSpLocks/>
            </p:cNvGrpSpPr>
            <p:nvPr/>
          </p:nvGrpSpPr>
          <p:grpSpPr bwMode="auto">
            <a:xfrm>
              <a:off x="2857488" y="2143116"/>
              <a:ext cx="1714512" cy="857256"/>
              <a:chOff x="5143504" y="1142984"/>
              <a:chExt cx="3643338" cy="1785950"/>
            </a:xfrm>
          </p:grpSpPr>
          <p:grpSp>
            <p:nvGrpSpPr>
              <p:cNvPr id="19502" name="Group 32"/>
              <p:cNvGrpSpPr>
                <a:grpSpLocks/>
              </p:cNvGrpSpPr>
              <p:nvPr/>
            </p:nvGrpSpPr>
            <p:grpSpPr bwMode="auto">
              <a:xfrm>
                <a:off x="514350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857224" y="2071678"/>
                  <a:ext cx="1502569" cy="14278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23" name="Regular Pentagon 22"/>
                <p:cNvSpPr/>
                <p:nvPr/>
              </p:nvSpPr>
              <p:spPr>
                <a:xfrm>
                  <a:off x="2713729" y="3431251"/>
                  <a:ext cx="1929966" cy="171226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24" name="Straight Connector 23"/>
                <p:cNvCxnSpPr>
                  <a:stCxn id="23" idx="1"/>
                  <a:endCxn id="22" idx="5"/>
                </p:cNvCxnSpPr>
                <p:nvPr/>
              </p:nvCxnSpPr>
              <p:spPr>
                <a:xfrm rot="10800000">
                  <a:off x="2139414" y="3289034"/>
                  <a:ext cx="574314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>
                  <a:stCxn id="23" idx="5"/>
                </p:cNvCxnSpPr>
                <p:nvPr/>
              </p:nvCxnSpPr>
              <p:spPr>
                <a:xfrm flipV="1">
                  <a:off x="4643694" y="4000109"/>
                  <a:ext cx="1215410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Rectangle 19"/>
              <p:cNvSpPr/>
              <p:nvPr/>
            </p:nvSpPr>
            <p:spPr>
              <a:xfrm>
                <a:off x="7572396" y="1500174"/>
                <a:ext cx="570116" cy="787141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21" name="Chevron 20"/>
              <p:cNvSpPr/>
              <p:nvPr/>
            </p:nvSpPr>
            <p:spPr>
              <a:xfrm flipH="1">
                <a:off x="7572396" y="1500174"/>
                <a:ext cx="1214446" cy="787141"/>
              </a:xfrm>
              <a:prstGeom prst="chevr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T</a:t>
                </a:r>
                <a:endParaRPr lang="en-CA" sz="12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19473" name="Group 25"/>
            <p:cNvGrpSpPr>
              <a:grpSpLocks/>
            </p:cNvGrpSpPr>
            <p:nvPr/>
          </p:nvGrpSpPr>
          <p:grpSpPr bwMode="auto">
            <a:xfrm>
              <a:off x="2857488" y="4714884"/>
              <a:ext cx="2071702" cy="857256"/>
              <a:chOff x="5143504" y="4357694"/>
              <a:chExt cx="4357718" cy="1785950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7571137" y="4642121"/>
                <a:ext cx="1215486" cy="859902"/>
              </a:xfrm>
              <a:prstGeom prst="rect">
                <a:avLst/>
              </a:prstGeom>
              <a:solidFill>
                <a:srgbClr val="E31B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G</a:t>
                </a:r>
                <a:endParaRPr lang="en-CA" sz="3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grpSp>
            <p:nvGrpSpPr>
              <p:cNvPr id="19496" name="Group 24"/>
              <p:cNvGrpSpPr>
                <a:grpSpLocks/>
              </p:cNvGrpSpPr>
              <p:nvPr/>
            </p:nvGrpSpPr>
            <p:grpSpPr bwMode="auto">
              <a:xfrm>
                <a:off x="5143504" y="435769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30" name="Oval 29"/>
                <p:cNvSpPr/>
                <p:nvPr/>
              </p:nvSpPr>
              <p:spPr>
                <a:xfrm>
                  <a:off x="857224" y="2071674"/>
                  <a:ext cx="1500550" cy="14278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31" name="Regular Pentagon 30"/>
                <p:cNvSpPr/>
                <p:nvPr/>
              </p:nvSpPr>
              <p:spPr>
                <a:xfrm>
                  <a:off x="2714733" y="3431247"/>
                  <a:ext cx="1923608" cy="171226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32" name="Straight Connector 31"/>
                <p:cNvCxnSpPr>
                  <a:stCxn id="31" idx="1"/>
                  <a:endCxn id="30" idx="5"/>
                </p:cNvCxnSpPr>
                <p:nvPr/>
              </p:nvCxnSpPr>
              <p:spPr>
                <a:xfrm rot="10800000">
                  <a:off x="2139631" y="3289031"/>
                  <a:ext cx="575102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>
                  <a:stCxn id="31" idx="5"/>
                </p:cNvCxnSpPr>
                <p:nvPr/>
              </p:nvCxnSpPr>
              <p:spPr>
                <a:xfrm flipV="1">
                  <a:off x="4638341" y="4000105"/>
                  <a:ext cx="1216303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 useBgFill="1">
            <p:nvSpPr>
              <p:cNvPr id="29" name="Flowchart: Delay 28"/>
              <p:cNvSpPr/>
              <p:nvPr/>
            </p:nvSpPr>
            <p:spPr>
              <a:xfrm flipH="1">
                <a:off x="8359200" y="4642121"/>
                <a:ext cx="1142022" cy="863210"/>
              </a:xfrm>
              <a:prstGeom prst="flowChartDelay">
                <a:avLst/>
              </a:prstGeom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19474" name="Group 45"/>
            <p:cNvGrpSpPr>
              <a:grpSpLocks/>
            </p:cNvGrpSpPr>
            <p:nvPr/>
          </p:nvGrpSpPr>
          <p:grpSpPr bwMode="auto">
            <a:xfrm>
              <a:off x="2857488" y="3000372"/>
              <a:ext cx="1714512" cy="857256"/>
              <a:chOff x="857224" y="2071678"/>
              <a:chExt cx="6929486" cy="3071834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857224" y="2071678"/>
                <a:ext cx="1501389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48" name="Regular Pentagon 47"/>
              <p:cNvSpPr/>
              <p:nvPr/>
            </p:nvSpPr>
            <p:spPr>
              <a:xfrm>
                <a:off x="2711505" y="3431251"/>
                <a:ext cx="1931271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49" name="Flowchart: Delay 48"/>
              <p:cNvSpPr/>
              <p:nvPr/>
            </p:nvSpPr>
            <p:spPr>
              <a:xfrm>
                <a:off x="5855439" y="2640536"/>
                <a:ext cx="1931271" cy="1359573"/>
              </a:xfrm>
              <a:prstGeom prst="flowChartDelay">
                <a:avLst/>
              </a:prstGeom>
              <a:solidFill>
                <a:srgbClr val="7030A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C</a:t>
                </a: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50" name="Straight Connector 49"/>
              <p:cNvCxnSpPr>
                <a:stCxn id="48" idx="1"/>
                <a:endCxn id="47" idx="5"/>
              </p:cNvCxnSpPr>
              <p:nvPr/>
            </p:nvCxnSpPr>
            <p:spPr>
              <a:xfrm rot="10800000">
                <a:off x="2140462" y="3289034"/>
                <a:ext cx="571043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>
                <a:stCxn id="48" idx="5"/>
              </p:cNvCxnSpPr>
              <p:nvPr/>
            </p:nvCxnSpPr>
            <p:spPr>
              <a:xfrm flipV="1">
                <a:off x="4642777" y="4000109"/>
                <a:ext cx="1212662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475" name="Group 51"/>
            <p:cNvGrpSpPr>
              <a:grpSpLocks/>
            </p:cNvGrpSpPr>
            <p:nvPr/>
          </p:nvGrpSpPr>
          <p:grpSpPr bwMode="auto">
            <a:xfrm>
              <a:off x="2857488" y="3857628"/>
              <a:ext cx="1785950" cy="857256"/>
              <a:chOff x="500034" y="1142984"/>
              <a:chExt cx="3714776" cy="1785950"/>
            </a:xfrm>
          </p:grpSpPr>
          <p:grpSp>
            <p:nvGrpSpPr>
              <p:cNvPr id="19484" name="Group 16"/>
              <p:cNvGrpSpPr>
                <a:grpSpLocks/>
              </p:cNvGrpSpPr>
              <p:nvPr/>
            </p:nvGrpSpPr>
            <p:grpSpPr bwMode="auto">
              <a:xfrm>
                <a:off x="50003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55" name="Oval 54"/>
                <p:cNvSpPr/>
                <p:nvPr/>
              </p:nvSpPr>
              <p:spPr>
                <a:xfrm>
                  <a:off x="857224" y="2071674"/>
                  <a:ext cx="1503431" cy="14278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56" name="Regular Pentagon 55"/>
                <p:cNvSpPr/>
                <p:nvPr/>
              </p:nvSpPr>
              <p:spPr>
                <a:xfrm>
                  <a:off x="2713635" y="3431247"/>
                  <a:ext cx="1928316" cy="171226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57" name="Straight Connector 56"/>
                <p:cNvCxnSpPr>
                  <a:stCxn id="56" idx="1"/>
                  <a:endCxn id="55" idx="5"/>
                </p:cNvCxnSpPr>
                <p:nvPr/>
              </p:nvCxnSpPr>
              <p:spPr>
                <a:xfrm rot="10800000">
                  <a:off x="2138409" y="3289031"/>
                  <a:ext cx="575226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>
                  <a:stCxn id="56" idx="5"/>
                </p:cNvCxnSpPr>
                <p:nvPr/>
              </p:nvCxnSpPr>
              <p:spPr>
                <a:xfrm flipV="1">
                  <a:off x="4641950" y="4000105"/>
                  <a:ext cx="1215818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" name="Pentagon 53"/>
              <p:cNvSpPr/>
              <p:nvPr/>
            </p:nvSpPr>
            <p:spPr>
              <a:xfrm>
                <a:off x="2999666" y="1500172"/>
                <a:ext cx="1215144" cy="787141"/>
              </a:xfrm>
              <a:prstGeom prst="homePlat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A</a:t>
                </a:r>
                <a:endParaRPr lang="en-CA" sz="1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19476" name="Group 58"/>
            <p:cNvGrpSpPr>
              <a:grpSpLocks/>
            </p:cNvGrpSpPr>
            <p:nvPr/>
          </p:nvGrpSpPr>
          <p:grpSpPr bwMode="auto">
            <a:xfrm>
              <a:off x="2857488" y="5643578"/>
              <a:ext cx="1714512" cy="857256"/>
              <a:chOff x="5143504" y="1142984"/>
              <a:chExt cx="3643338" cy="1785950"/>
            </a:xfrm>
          </p:grpSpPr>
          <p:grpSp>
            <p:nvGrpSpPr>
              <p:cNvPr id="19477" name="Group 32"/>
              <p:cNvGrpSpPr>
                <a:grpSpLocks/>
              </p:cNvGrpSpPr>
              <p:nvPr/>
            </p:nvGrpSpPr>
            <p:grpSpPr bwMode="auto">
              <a:xfrm>
                <a:off x="514350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63" name="Oval 62"/>
                <p:cNvSpPr/>
                <p:nvPr/>
              </p:nvSpPr>
              <p:spPr>
                <a:xfrm>
                  <a:off x="857224" y="2071678"/>
                  <a:ext cx="1502569" cy="142783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64" name="Regular Pentagon 63"/>
                <p:cNvSpPr/>
                <p:nvPr/>
              </p:nvSpPr>
              <p:spPr>
                <a:xfrm>
                  <a:off x="2713729" y="3431247"/>
                  <a:ext cx="1929966" cy="1712265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65" name="Straight Connector 64"/>
                <p:cNvCxnSpPr>
                  <a:stCxn id="64" idx="1"/>
                  <a:endCxn id="63" idx="5"/>
                </p:cNvCxnSpPr>
                <p:nvPr/>
              </p:nvCxnSpPr>
              <p:spPr>
                <a:xfrm rot="10800000">
                  <a:off x="2139414" y="3289034"/>
                  <a:ext cx="574314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>
                  <a:stCxn id="64" idx="5"/>
                </p:cNvCxnSpPr>
                <p:nvPr/>
              </p:nvCxnSpPr>
              <p:spPr>
                <a:xfrm flipV="1">
                  <a:off x="4643694" y="4000105"/>
                  <a:ext cx="1215410" cy="8533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Rectangle 60"/>
              <p:cNvSpPr/>
              <p:nvPr/>
            </p:nvSpPr>
            <p:spPr>
              <a:xfrm>
                <a:off x="7572396" y="1500174"/>
                <a:ext cx="570116" cy="787141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62" name="Chevron 61"/>
              <p:cNvSpPr/>
              <p:nvPr/>
            </p:nvSpPr>
            <p:spPr>
              <a:xfrm flipH="1">
                <a:off x="7572396" y="1500174"/>
                <a:ext cx="1214446" cy="787141"/>
              </a:xfrm>
              <a:prstGeom prst="chevr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T</a:t>
                </a:r>
                <a:endParaRPr lang="en-CA" sz="12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</p:grpSp>
      <p:grpSp>
        <p:nvGrpSpPr>
          <p:cNvPr id="75" name="Group 39"/>
          <p:cNvGrpSpPr>
            <a:grpSpLocks/>
          </p:cNvGrpSpPr>
          <p:nvPr/>
        </p:nvGrpSpPr>
        <p:grpSpPr bwMode="auto">
          <a:xfrm flipH="1">
            <a:off x="7000875" y="1071563"/>
            <a:ext cx="1714500" cy="857250"/>
            <a:chOff x="857224" y="2071678"/>
            <a:chExt cx="6929486" cy="3071834"/>
          </a:xfrm>
        </p:grpSpPr>
        <p:sp>
          <p:nvSpPr>
            <p:cNvPr id="41" name="Oval 40"/>
            <p:cNvSpPr/>
            <p:nvPr/>
          </p:nvSpPr>
          <p:spPr>
            <a:xfrm>
              <a:off x="857224" y="2071678"/>
              <a:ext cx="1501389" cy="142783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>
          <p:nvSpPr>
            <p:cNvPr id="42" name="Regular Pentagon 41"/>
            <p:cNvSpPr/>
            <p:nvPr/>
          </p:nvSpPr>
          <p:spPr>
            <a:xfrm>
              <a:off x="2711501" y="3431247"/>
              <a:ext cx="1931275" cy="1712265"/>
            </a:xfrm>
            <a:prstGeom prst="pentagon">
              <a:avLst/>
            </a:prstGeom>
            <a:gradFill flip="none" rotWithShape="1">
              <a:gsLst>
                <a:gs pos="0">
                  <a:srgbClr val="008000">
                    <a:shade val="30000"/>
                    <a:satMod val="115000"/>
                  </a:srgbClr>
                </a:gs>
                <a:gs pos="50000">
                  <a:srgbClr val="008000">
                    <a:shade val="67500"/>
                    <a:satMod val="115000"/>
                  </a:srgbClr>
                </a:gs>
                <a:gs pos="100000">
                  <a:srgbClr val="008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cxnSp>
          <p:nvCxnSpPr>
            <p:cNvPr id="44" name="Straight Connector 43"/>
            <p:cNvCxnSpPr>
              <a:stCxn id="42" idx="1"/>
              <a:endCxn id="41" idx="5"/>
            </p:cNvCxnSpPr>
            <p:nvPr/>
          </p:nvCxnSpPr>
          <p:spPr>
            <a:xfrm rot="10800000">
              <a:off x="2140462" y="3289034"/>
              <a:ext cx="571039" cy="79640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42" idx="5"/>
            </p:cNvCxnSpPr>
            <p:nvPr/>
          </p:nvCxnSpPr>
          <p:spPr>
            <a:xfrm flipV="1">
              <a:off x="4642777" y="4000105"/>
              <a:ext cx="1212658" cy="8533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lowchart: Delay 42"/>
            <p:cNvSpPr/>
            <p:nvPr/>
          </p:nvSpPr>
          <p:spPr>
            <a:xfrm>
              <a:off x="5855435" y="2640536"/>
              <a:ext cx="1931275" cy="1359569"/>
            </a:xfrm>
            <a:prstGeom prst="flowChartDelay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C</a:t>
              </a: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>
            <a:grpSpLocks/>
          </p:cNvGrpSpPr>
          <p:nvPr/>
        </p:nvGrpSpPr>
        <p:grpSpPr bwMode="auto">
          <a:xfrm flipH="1">
            <a:off x="1928813" y="1357313"/>
            <a:ext cx="2071687" cy="857250"/>
            <a:chOff x="5143504" y="4357694"/>
            <a:chExt cx="4357718" cy="1785950"/>
          </a:xfrm>
        </p:grpSpPr>
        <p:grpSp>
          <p:nvGrpSpPr>
            <p:cNvPr id="21656" name="Group 24"/>
            <p:cNvGrpSpPr>
              <a:grpSpLocks/>
            </p:cNvGrpSpPr>
            <p:nvPr/>
          </p:nvGrpSpPr>
          <p:grpSpPr bwMode="auto">
            <a:xfrm>
              <a:off x="5143504" y="4357693"/>
              <a:ext cx="2526107" cy="1785949"/>
              <a:chOff x="857224" y="2071678"/>
              <a:chExt cx="5000660" cy="3071834"/>
            </a:xfrm>
          </p:grpSpPr>
          <p:sp>
            <p:nvSpPr>
              <p:cNvPr id="125" name="Oval 124"/>
              <p:cNvSpPr/>
              <p:nvPr/>
            </p:nvSpPr>
            <p:spPr>
              <a:xfrm>
                <a:off x="857224" y="2071678"/>
                <a:ext cx="1500547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26" name="Regular Pentagon 125"/>
              <p:cNvSpPr/>
              <p:nvPr/>
            </p:nvSpPr>
            <p:spPr>
              <a:xfrm>
                <a:off x="2714730" y="3431247"/>
                <a:ext cx="1923614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27" name="Straight Connector 126"/>
              <p:cNvCxnSpPr>
                <a:stCxn id="126" idx="1"/>
                <a:endCxn id="125" idx="5"/>
              </p:cNvCxnSpPr>
              <p:nvPr/>
            </p:nvCxnSpPr>
            <p:spPr>
              <a:xfrm rot="10800000">
                <a:off x="2139632" y="3289034"/>
                <a:ext cx="575098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>
                <a:stCxn id="126" idx="5"/>
              </p:cNvCxnSpPr>
              <p:nvPr/>
            </p:nvCxnSpPr>
            <p:spPr>
              <a:xfrm flipV="1">
                <a:off x="4638344" y="4000105"/>
                <a:ext cx="1216304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3" name="Rectangle 122"/>
            <p:cNvSpPr/>
            <p:nvPr/>
          </p:nvSpPr>
          <p:spPr>
            <a:xfrm>
              <a:off x="7571136" y="4642123"/>
              <a:ext cx="1215486" cy="859902"/>
            </a:xfrm>
            <a:prstGeom prst="rect">
              <a:avLst/>
            </a:prstGeom>
            <a:solidFill>
              <a:srgbClr val="E31B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  G</a:t>
              </a:r>
              <a:endParaRPr lang="en-CA" sz="3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 useBgFill="1">
          <p:nvSpPr>
            <p:cNvPr id="124" name="Flowchart: Delay 123"/>
            <p:cNvSpPr/>
            <p:nvPr/>
          </p:nvSpPr>
          <p:spPr>
            <a:xfrm flipH="1">
              <a:off x="8359199" y="4642123"/>
              <a:ext cx="1142023" cy="863208"/>
            </a:xfrm>
            <a:prstGeom prst="flowChartDelay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129" name="Group 128"/>
          <p:cNvGrpSpPr>
            <a:grpSpLocks/>
          </p:cNvGrpSpPr>
          <p:nvPr/>
        </p:nvGrpSpPr>
        <p:grpSpPr bwMode="auto">
          <a:xfrm flipH="1">
            <a:off x="1928813" y="3000375"/>
            <a:ext cx="2071687" cy="857250"/>
            <a:chOff x="5143504" y="4357694"/>
            <a:chExt cx="4357718" cy="1785950"/>
          </a:xfrm>
        </p:grpSpPr>
        <p:grpSp>
          <p:nvGrpSpPr>
            <p:cNvPr id="21649" name="Group 24"/>
            <p:cNvGrpSpPr>
              <a:grpSpLocks/>
            </p:cNvGrpSpPr>
            <p:nvPr/>
          </p:nvGrpSpPr>
          <p:grpSpPr bwMode="auto">
            <a:xfrm>
              <a:off x="5143504" y="4357693"/>
              <a:ext cx="2526107" cy="1785949"/>
              <a:chOff x="857224" y="2071678"/>
              <a:chExt cx="5000660" cy="3071834"/>
            </a:xfrm>
          </p:grpSpPr>
          <p:sp>
            <p:nvSpPr>
              <p:cNvPr id="133" name="Oval 132"/>
              <p:cNvSpPr/>
              <p:nvPr/>
            </p:nvSpPr>
            <p:spPr>
              <a:xfrm>
                <a:off x="857224" y="2071678"/>
                <a:ext cx="1500547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34" name="Regular Pentagon 133"/>
              <p:cNvSpPr/>
              <p:nvPr/>
            </p:nvSpPr>
            <p:spPr>
              <a:xfrm>
                <a:off x="2714730" y="3431251"/>
                <a:ext cx="1923614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35" name="Straight Connector 134"/>
              <p:cNvCxnSpPr>
                <a:stCxn id="134" idx="1"/>
                <a:endCxn id="133" idx="5"/>
              </p:cNvCxnSpPr>
              <p:nvPr/>
            </p:nvCxnSpPr>
            <p:spPr>
              <a:xfrm rot="10800000">
                <a:off x="2139632" y="3289034"/>
                <a:ext cx="575098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/>
              <p:cNvCxnSpPr>
                <a:stCxn id="134" idx="5"/>
              </p:cNvCxnSpPr>
              <p:nvPr/>
            </p:nvCxnSpPr>
            <p:spPr>
              <a:xfrm flipV="1">
                <a:off x="4638344" y="4000109"/>
                <a:ext cx="1216304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1" name="Rectangle 130"/>
            <p:cNvSpPr/>
            <p:nvPr/>
          </p:nvSpPr>
          <p:spPr>
            <a:xfrm>
              <a:off x="7571136" y="4642123"/>
              <a:ext cx="1215486" cy="859902"/>
            </a:xfrm>
            <a:prstGeom prst="rect">
              <a:avLst/>
            </a:prstGeom>
            <a:solidFill>
              <a:srgbClr val="E31B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  G</a:t>
              </a:r>
              <a:endParaRPr lang="en-CA" sz="3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 useBgFill="1">
          <p:nvSpPr>
            <p:cNvPr id="132" name="Flowchart: Delay 131"/>
            <p:cNvSpPr/>
            <p:nvPr/>
          </p:nvSpPr>
          <p:spPr>
            <a:xfrm flipH="1">
              <a:off x="8359199" y="4642123"/>
              <a:ext cx="1142023" cy="863210"/>
            </a:xfrm>
            <a:prstGeom prst="flowChartDelay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" name="Group 81"/>
          <p:cNvGrpSpPr>
            <a:grpSpLocks/>
          </p:cNvGrpSpPr>
          <p:nvPr/>
        </p:nvGrpSpPr>
        <p:grpSpPr bwMode="auto">
          <a:xfrm flipH="1">
            <a:off x="6643688" y="2928938"/>
            <a:ext cx="2071687" cy="857250"/>
            <a:chOff x="5143504" y="4357694"/>
            <a:chExt cx="4357718" cy="1785950"/>
          </a:xfrm>
        </p:grpSpPr>
        <p:grpSp>
          <p:nvGrpSpPr>
            <p:cNvPr id="21642" name="Group 24"/>
            <p:cNvGrpSpPr>
              <a:grpSpLocks/>
            </p:cNvGrpSpPr>
            <p:nvPr/>
          </p:nvGrpSpPr>
          <p:grpSpPr bwMode="auto">
            <a:xfrm>
              <a:off x="5143504" y="4357693"/>
              <a:ext cx="2526107" cy="1785949"/>
              <a:chOff x="857224" y="2071678"/>
              <a:chExt cx="5000660" cy="3071834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857224" y="2071678"/>
                <a:ext cx="1500547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87" name="Regular Pentagon 86"/>
              <p:cNvSpPr/>
              <p:nvPr/>
            </p:nvSpPr>
            <p:spPr>
              <a:xfrm>
                <a:off x="2714730" y="3431247"/>
                <a:ext cx="1923614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88" name="Straight Connector 87"/>
              <p:cNvCxnSpPr>
                <a:stCxn id="87" idx="1"/>
                <a:endCxn id="86" idx="5"/>
              </p:cNvCxnSpPr>
              <p:nvPr/>
            </p:nvCxnSpPr>
            <p:spPr>
              <a:xfrm rot="10800000">
                <a:off x="2139632" y="3289034"/>
                <a:ext cx="575098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>
                <a:stCxn id="87" idx="5"/>
              </p:cNvCxnSpPr>
              <p:nvPr/>
            </p:nvCxnSpPr>
            <p:spPr>
              <a:xfrm flipV="1">
                <a:off x="4638344" y="4000105"/>
                <a:ext cx="1216304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4" name="Rectangle 83"/>
            <p:cNvSpPr/>
            <p:nvPr/>
          </p:nvSpPr>
          <p:spPr>
            <a:xfrm>
              <a:off x="7571136" y="4642123"/>
              <a:ext cx="1215486" cy="859902"/>
            </a:xfrm>
            <a:prstGeom prst="rect">
              <a:avLst/>
            </a:prstGeom>
            <a:solidFill>
              <a:srgbClr val="E31B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  G</a:t>
              </a:r>
              <a:endParaRPr lang="en-CA" sz="3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 useBgFill="1">
          <p:nvSpPr>
            <p:cNvPr id="85" name="Flowchart: Delay 84"/>
            <p:cNvSpPr/>
            <p:nvPr/>
          </p:nvSpPr>
          <p:spPr>
            <a:xfrm flipH="1">
              <a:off x="8359199" y="4642123"/>
              <a:ext cx="1142023" cy="863208"/>
            </a:xfrm>
            <a:prstGeom prst="flowChartDelay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4" name="Group 89"/>
          <p:cNvGrpSpPr>
            <a:grpSpLocks/>
          </p:cNvGrpSpPr>
          <p:nvPr/>
        </p:nvGrpSpPr>
        <p:grpSpPr bwMode="auto">
          <a:xfrm rot="12540154" flipH="1">
            <a:off x="5000625" y="1071563"/>
            <a:ext cx="2071688" cy="857250"/>
            <a:chOff x="5143504" y="4357694"/>
            <a:chExt cx="4357718" cy="1785950"/>
          </a:xfrm>
        </p:grpSpPr>
        <p:grpSp>
          <p:nvGrpSpPr>
            <p:cNvPr id="21635" name="Group 24"/>
            <p:cNvGrpSpPr>
              <a:grpSpLocks/>
            </p:cNvGrpSpPr>
            <p:nvPr/>
          </p:nvGrpSpPr>
          <p:grpSpPr bwMode="auto">
            <a:xfrm>
              <a:off x="5143504" y="4357693"/>
              <a:ext cx="2526107" cy="1785949"/>
              <a:chOff x="857224" y="2071678"/>
              <a:chExt cx="5000660" cy="3071834"/>
            </a:xfrm>
          </p:grpSpPr>
          <p:sp>
            <p:nvSpPr>
              <p:cNvPr id="94" name="Oval 93"/>
              <p:cNvSpPr/>
              <p:nvPr/>
            </p:nvSpPr>
            <p:spPr>
              <a:xfrm>
                <a:off x="849202" y="2077909"/>
                <a:ext cx="1500546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95" name="Regular Pentagon 94"/>
              <p:cNvSpPr/>
              <p:nvPr/>
            </p:nvSpPr>
            <p:spPr>
              <a:xfrm>
                <a:off x="2708595" y="3437494"/>
                <a:ext cx="1923608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96" name="Straight Connector 95"/>
              <p:cNvCxnSpPr>
                <a:stCxn id="95" idx="1"/>
                <a:endCxn id="94" idx="5"/>
              </p:cNvCxnSpPr>
              <p:nvPr/>
            </p:nvCxnSpPr>
            <p:spPr>
              <a:xfrm rot="10800000">
                <a:off x="2133093" y="3289452"/>
                <a:ext cx="575102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>
                <a:stCxn id="95" idx="5"/>
              </p:cNvCxnSpPr>
              <p:nvPr/>
            </p:nvCxnSpPr>
            <p:spPr>
              <a:xfrm flipV="1">
                <a:off x="4636625" y="4006895"/>
                <a:ext cx="1216303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Rectangle 91"/>
            <p:cNvSpPr/>
            <p:nvPr/>
          </p:nvSpPr>
          <p:spPr>
            <a:xfrm>
              <a:off x="7571193" y="4644394"/>
              <a:ext cx="1215486" cy="859902"/>
            </a:xfrm>
            <a:prstGeom prst="rect">
              <a:avLst/>
            </a:prstGeom>
            <a:solidFill>
              <a:srgbClr val="E31B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  G</a:t>
              </a:r>
              <a:endParaRPr lang="en-CA" sz="3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 useBgFill="1">
          <p:nvSpPr>
            <p:cNvPr id="93" name="Flowchart: Delay 92"/>
            <p:cNvSpPr/>
            <p:nvPr/>
          </p:nvSpPr>
          <p:spPr>
            <a:xfrm flipH="1">
              <a:off x="8358928" y="4644794"/>
              <a:ext cx="1142022" cy="863210"/>
            </a:xfrm>
            <a:prstGeom prst="flowChartDelay">
              <a:avLst/>
            </a:prstGeom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6" name="Group 66"/>
          <p:cNvGrpSpPr>
            <a:grpSpLocks/>
          </p:cNvGrpSpPr>
          <p:nvPr/>
        </p:nvGrpSpPr>
        <p:grpSpPr bwMode="auto">
          <a:xfrm rot="19327539" flipH="1">
            <a:off x="4646613" y="4100513"/>
            <a:ext cx="1785937" cy="857250"/>
            <a:chOff x="500034" y="1142984"/>
            <a:chExt cx="3714776" cy="1785950"/>
          </a:xfrm>
        </p:grpSpPr>
        <p:grpSp>
          <p:nvGrpSpPr>
            <p:cNvPr id="21629" name="Group 16"/>
            <p:cNvGrpSpPr>
              <a:grpSpLocks/>
            </p:cNvGrpSpPr>
            <p:nvPr/>
          </p:nvGrpSpPr>
          <p:grpSpPr bwMode="auto">
            <a:xfrm>
              <a:off x="500034" y="1142983"/>
              <a:ext cx="2526107" cy="1785949"/>
              <a:chOff x="857224" y="2071678"/>
              <a:chExt cx="5000660" cy="3071834"/>
            </a:xfrm>
          </p:grpSpPr>
          <p:sp>
            <p:nvSpPr>
              <p:cNvPr id="70" name="Oval 69"/>
              <p:cNvSpPr/>
              <p:nvPr/>
            </p:nvSpPr>
            <p:spPr>
              <a:xfrm>
                <a:off x="851205" y="2065693"/>
                <a:ext cx="1496897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71" name="Regular Pentagon 70"/>
              <p:cNvSpPr/>
              <p:nvPr/>
            </p:nvSpPr>
            <p:spPr>
              <a:xfrm>
                <a:off x="2711979" y="3422259"/>
                <a:ext cx="1928316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72" name="Straight Connector 71"/>
              <p:cNvCxnSpPr>
                <a:stCxn id="71" idx="1"/>
                <a:endCxn id="70" idx="5"/>
              </p:cNvCxnSpPr>
              <p:nvPr/>
            </p:nvCxnSpPr>
            <p:spPr>
              <a:xfrm rot="10800000">
                <a:off x="2137586" y="3281970"/>
                <a:ext cx="575226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stCxn id="71" idx="5"/>
              </p:cNvCxnSpPr>
              <p:nvPr/>
            </p:nvCxnSpPr>
            <p:spPr>
              <a:xfrm flipV="1">
                <a:off x="4637646" y="3995010"/>
                <a:ext cx="1215818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" name="Pentagon 68"/>
            <p:cNvSpPr/>
            <p:nvPr/>
          </p:nvSpPr>
          <p:spPr>
            <a:xfrm>
              <a:off x="2999649" y="1498381"/>
              <a:ext cx="1215145" cy="787141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A</a:t>
              </a:r>
              <a:endParaRPr lang="en-CA" sz="1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18" name="Group 73"/>
          <p:cNvGrpSpPr>
            <a:grpSpLocks/>
          </p:cNvGrpSpPr>
          <p:nvPr/>
        </p:nvGrpSpPr>
        <p:grpSpPr bwMode="auto">
          <a:xfrm rot="654468" flipH="1">
            <a:off x="4572000" y="2286000"/>
            <a:ext cx="1714500" cy="857250"/>
            <a:chOff x="5143504" y="1142984"/>
            <a:chExt cx="3643338" cy="1785950"/>
          </a:xfrm>
        </p:grpSpPr>
        <p:grpSp>
          <p:nvGrpSpPr>
            <p:cNvPr id="21622" name="Group 32"/>
            <p:cNvGrpSpPr>
              <a:grpSpLocks/>
            </p:cNvGrpSpPr>
            <p:nvPr/>
          </p:nvGrpSpPr>
          <p:grpSpPr bwMode="auto">
            <a:xfrm>
              <a:off x="5143504" y="1142983"/>
              <a:ext cx="2526107" cy="1785949"/>
              <a:chOff x="857224" y="2071678"/>
              <a:chExt cx="5000660" cy="3071834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861928" y="2069523"/>
                <a:ext cx="1502569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79" name="Regular Pentagon 78"/>
              <p:cNvSpPr/>
              <p:nvPr/>
            </p:nvSpPr>
            <p:spPr>
              <a:xfrm>
                <a:off x="2716819" y="3425529"/>
                <a:ext cx="1929966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80" name="Straight Connector 79"/>
              <p:cNvCxnSpPr>
                <a:stCxn id="79" idx="1"/>
                <a:endCxn id="78" idx="5"/>
              </p:cNvCxnSpPr>
              <p:nvPr/>
            </p:nvCxnSpPr>
            <p:spPr>
              <a:xfrm rot="10800000">
                <a:off x="2145507" y="3287363"/>
                <a:ext cx="574314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>
                <a:stCxn id="79" idx="5"/>
              </p:cNvCxnSpPr>
              <p:nvPr/>
            </p:nvCxnSpPr>
            <p:spPr>
              <a:xfrm flipV="1">
                <a:off x="4649623" y="3993617"/>
                <a:ext cx="1215410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Rectangle 75"/>
            <p:cNvSpPr/>
            <p:nvPr/>
          </p:nvSpPr>
          <p:spPr>
            <a:xfrm>
              <a:off x="7575892" y="1498390"/>
              <a:ext cx="570114" cy="7871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dirty="0"/>
            </a:p>
          </p:txBody>
        </p:sp>
        <p:sp>
          <p:nvSpPr>
            <p:cNvPr id="77" name="Chevron 76"/>
            <p:cNvSpPr/>
            <p:nvPr/>
          </p:nvSpPr>
          <p:spPr>
            <a:xfrm flipH="1">
              <a:off x="7574937" y="1498450"/>
              <a:ext cx="1214446" cy="787141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T</a:t>
              </a:r>
              <a:endParaRPr lang="en-CA" sz="1200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6" name="Group 97"/>
          <p:cNvGrpSpPr>
            <a:grpSpLocks/>
          </p:cNvGrpSpPr>
          <p:nvPr/>
        </p:nvGrpSpPr>
        <p:grpSpPr bwMode="auto">
          <a:xfrm flipH="1">
            <a:off x="5072063" y="5500688"/>
            <a:ext cx="1714500" cy="857250"/>
            <a:chOff x="5143504" y="1142984"/>
            <a:chExt cx="3643338" cy="1785950"/>
          </a:xfrm>
        </p:grpSpPr>
        <p:grpSp>
          <p:nvGrpSpPr>
            <p:cNvPr id="21615" name="Group 32"/>
            <p:cNvGrpSpPr>
              <a:grpSpLocks/>
            </p:cNvGrpSpPr>
            <p:nvPr/>
          </p:nvGrpSpPr>
          <p:grpSpPr bwMode="auto">
            <a:xfrm>
              <a:off x="5143504" y="1142983"/>
              <a:ext cx="2526107" cy="1785949"/>
              <a:chOff x="857224" y="2071678"/>
              <a:chExt cx="5000660" cy="3071834"/>
            </a:xfrm>
          </p:grpSpPr>
          <p:sp>
            <p:nvSpPr>
              <p:cNvPr id="102" name="Oval 101"/>
              <p:cNvSpPr/>
              <p:nvPr/>
            </p:nvSpPr>
            <p:spPr>
              <a:xfrm>
                <a:off x="857224" y="2071678"/>
                <a:ext cx="1502569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03" name="Regular Pentagon 102"/>
              <p:cNvSpPr/>
              <p:nvPr/>
            </p:nvSpPr>
            <p:spPr>
              <a:xfrm>
                <a:off x="2713729" y="3431247"/>
                <a:ext cx="1929966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04" name="Straight Connector 103"/>
              <p:cNvCxnSpPr>
                <a:stCxn id="103" idx="1"/>
                <a:endCxn id="102" idx="5"/>
              </p:cNvCxnSpPr>
              <p:nvPr/>
            </p:nvCxnSpPr>
            <p:spPr>
              <a:xfrm rot="10800000">
                <a:off x="2139414" y="3289034"/>
                <a:ext cx="574314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>
                <a:stCxn id="103" idx="5"/>
              </p:cNvCxnSpPr>
              <p:nvPr/>
            </p:nvCxnSpPr>
            <p:spPr>
              <a:xfrm flipV="1">
                <a:off x="4643694" y="4000105"/>
                <a:ext cx="1215410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0" name="Rectangle 99"/>
            <p:cNvSpPr/>
            <p:nvPr/>
          </p:nvSpPr>
          <p:spPr>
            <a:xfrm>
              <a:off x="7572396" y="1500174"/>
              <a:ext cx="570116" cy="7871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dirty="0"/>
            </a:p>
          </p:txBody>
        </p:sp>
        <p:sp>
          <p:nvSpPr>
            <p:cNvPr id="101" name="Chevron 100"/>
            <p:cNvSpPr/>
            <p:nvPr/>
          </p:nvSpPr>
          <p:spPr>
            <a:xfrm flipH="1">
              <a:off x="7572396" y="1500174"/>
              <a:ext cx="1214446" cy="787141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T</a:t>
              </a:r>
              <a:endParaRPr lang="en-CA" sz="1200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34" name="Group 105"/>
          <p:cNvGrpSpPr>
            <a:grpSpLocks/>
          </p:cNvGrpSpPr>
          <p:nvPr/>
        </p:nvGrpSpPr>
        <p:grpSpPr bwMode="auto">
          <a:xfrm rot="13264476" flipH="1">
            <a:off x="6991350" y="4838700"/>
            <a:ext cx="1785938" cy="857250"/>
            <a:chOff x="500034" y="1142984"/>
            <a:chExt cx="3714776" cy="1785950"/>
          </a:xfrm>
        </p:grpSpPr>
        <p:grpSp>
          <p:nvGrpSpPr>
            <p:cNvPr id="21609" name="Group 16"/>
            <p:cNvGrpSpPr>
              <a:grpSpLocks/>
            </p:cNvGrpSpPr>
            <p:nvPr/>
          </p:nvGrpSpPr>
          <p:grpSpPr bwMode="auto">
            <a:xfrm>
              <a:off x="500034" y="1142983"/>
              <a:ext cx="2526107" cy="1785949"/>
              <a:chOff x="857224" y="2071678"/>
              <a:chExt cx="5000660" cy="3071834"/>
            </a:xfrm>
          </p:grpSpPr>
          <p:sp>
            <p:nvSpPr>
              <p:cNvPr id="109" name="Oval 108"/>
              <p:cNvSpPr/>
              <p:nvPr/>
            </p:nvSpPr>
            <p:spPr>
              <a:xfrm>
                <a:off x="846673" y="2079357"/>
                <a:ext cx="1496892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10" name="Regular Pentagon 109"/>
              <p:cNvSpPr/>
              <p:nvPr/>
            </p:nvSpPr>
            <p:spPr>
              <a:xfrm>
                <a:off x="2699823" y="3438451"/>
                <a:ext cx="1928316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11" name="Straight Connector 110"/>
              <p:cNvCxnSpPr>
                <a:stCxn id="110" idx="1"/>
                <a:endCxn id="109" idx="5"/>
              </p:cNvCxnSpPr>
              <p:nvPr/>
            </p:nvCxnSpPr>
            <p:spPr>
              <a:xfrm rot="10800000">
                <a:off x="2138114" y="3292967"/>
                <a:ext cx="575226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>
                <a:stCxn id="110" idx="5"/>
              </p:cNvCxnSpPr>
              <p:nvPr/>
            </p:nvCxnSpPr>
            <p:spPr>
              <a:xfrm flipV="1">
                <a:off x="4637717" y="4010306"/>
                <a:ext cx="1215818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8" name="Pentagon 107"/>
            <p:cNvSpPr/>
            <p:nvPr/>
          </p:nvSpPr>
          <p:spPr>
            <a:xfrm>
              <a:off x="3000478" y="1501347"/>
              <a:ext cx="1215144" cy="787141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A</a:t>
              </a:r>
              <a:endParaRPr lang="en-CA" sz="1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21513" name="Group 105"/>
          <p:cNvGrpSpPr>
            <a:grpSpLocks/>
          </p:cNvGrpSpPr>
          <p:nvPr/>
        </p:nvGrpSpPr>
        <p:grpSpPr bwMode="auto">
          <a:xfrm>
            <a:off x="571500" y="500063"/>
            <a:ext cx="2071688" cy="6000750"/>
            <a:chOff x="2857488" y="500042"/>
            <a:chExt cx="2071702" cy="6000792"/>
          </a:xfrm>
        </p:grpSpPr>
        <p:grpSp>
          <p:nvGrpSpPr>
            <p:cNvPr id="21559" name="Group 4"/>
            <p:cNvGrpSpPr>
              <a:grpSpLocks/>
            </p:cNvGrpSpPr>
            <p:nvPr/>
          </p:nvGrpSpPr>
          <p:grpSpPr bwMode="auto">
            <a:xfrm>
              <a:off x="2857488" y="500042"/>
              <a:ext cx="1785950" cy="857256"/>
              <a:chOff x="500034" y="1142984"/>
              <a:chExt cx="3714776" cy="1785950"/>
            </a:xfrm>
          </p:grpSpPr>
          <p:grpSp>
            <p:nvGrpSpPr>
              <p:cNvPr id="21603" name="Group 16"/>
              <p:cNvGrpSpPr>
                <a:grpSpLocks/>
              </p:cNvGrpSpPr>
              <p:nvPr/>
            </p:nvGrpSpPr>
            <p:grpSpPr bwMode="auto">
              <a:xfrm>
                <a:off x="50003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8" name="Oval 7"/>
                <p:cNvSpPr/>
                <p:nvPr/>
              </p:nvSpPr>
              <p:spPr>
                <a:xfrm>
                  <a:off x="857224" y="2071678"/>
                  <a:ext cx="1503431" cy="142783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9" name="Regular Pentagon 8"/>
                <p:cNvSpPr/>
                <p:nvPr/>
              </p:nvSpPr>
              <p:spPr>
                <a:xfrm>
                  <a:off x="2713635" y="3431247"/>
                  <a:ext cx="1928316" cy="1712265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10" name="Straight Connector 9"/>
                <p:cNvCxnSpPr>
                  <a:stCxn id="9" idx="1"/>
                  <a:endCxn id="8" idx="5"/>
                </p:cNvCxnSpPr>
                <p:nvPr/>
              </p:nvCxnSpPr>
              <p:spPr>
                <a:xfrm rot="10800000">
                  <a:off x="2138409" y="3289034"/>
                  <a:ext cx="575226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>
                  <a:stCxn id="9" idx="5"/>
                </p:cNvCxnSpPr>
                <p:nvPr/>
              </p:nvCxnSpPr>
              <p:spPr>
                <a:xfrm flipV="1">
                  <a:off x="4641950" y="4000105"/>
                  <a:ext cx="1215818" cy="8533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" name="Pentagon 6"/>
              <p:cNvSpPr/>
              <p:nvPr/>
            </p:nvSpPr>
            <p:spPr>
              <a:xfrm>
                <a:off x="2999666" y="1500174"/>
                <a:ext cx="1215144" cy="787141"/>
              </a:xfrm>
              <a:prstGeom prst="homePlat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A</a:t>
                </a:r>
                <a:endParaRPr lang="en-CA" sz="1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1560" name="Group 11"/>
            <p:cNvGrpSpPr>
              <a:grpSpLocks/>
            </p:cNvGrpSpPr>
            <p:nvPr/>
          </p:nvGrpSpPr>
          <p:grpSpPr bwMode="auto">
            <a:xfrm>
              <a:off x="2857488" y="1357298"/>
              <a:ext cx="1714512" cy="857256"/>
              <a:chOff x="857224" y="2071678"/>
              <a:chExt cx="6929486" cy="3071834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857224" y="2071678"/>
                <a:ext cx="1501389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4" name="Regular Pentagon 13"/>
              <p:cNvSpPr/>
              <p:nvPr/>
            </p:nvSpPr>
            <p:spPr>
              <a:xfrm>
                <a:off x="2711505" y="3431247"/>
                <a:ext cx="1931271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5" name="Flowchart: Delay 14"/>
              <p:cNvSpPr/>
              <p:nvPr/>
            </p:nvSpPr>
            <p:spPr>
              <a:xfrm>
                <a:off x="5855439" y="2640536"/>
                <a:ext cx="1931271" cy="1359569"/>
              </a:xfrm>
              <a:prstGeom prst="flowChartDelay">
                <a:avLst/>
              </a:prstGeom>
              <a:solidFill>
                <a:srgbClr val="7030A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C</a:t>
                </a: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6" name="Straight Connector 15"/>
              <p:cNvCxnSpPr>
                <a:stCxn id="14" idx="1"/>
                <a:endCxn id="13" idx="5"/>
              </p:cNvCxnSpPr>
              <p:nvPr/>
            </p:nvCxnSpPr>
            <p:spPr>
              <a:xfrm rot="10800000">
                <a:off x="2140462" y="3289034"/>
                <a:ext cx="571043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stCxn id="14" idx="5"/>
              </p:cNvCxnSpPr>
              <p:nvPr/>
            </p:nvCxnSpPr>
            <p:spPr>
              <a:xfrm flipV="1">
                <a:off x="4642777" y="4000105"/>
                <a:ext cx="1212662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561" name="Group 17"/>
            <p:cNvGrpSpPr>
              <a:grpSpLocks/>
            </p:cNvGrpSpPr>
            <p:nvPr/>
          </p:nvGrpSpPr>
          <p:grpSpPr bwMode="auto">
            <a:xfrm>
              <a:off x="2857488" y="2143116"/>
              <a:ext cx="1714512" cy="857256"/>
              <a:chOff x="5143504" y="1142984"/>
              <a:chExt cx="3643338" cy="1785950"/>
            </a:xfrm>
          </p:grpSpPr>
          <p:grpSp>
            <p:nvGrpSpPr>
              <p:cNvPr id="21591" name="Group 32"/>
              <p:cNvGrpSpPr>
                <a:grpSpLocks/>
              </p:cNvGrpSpPr>
              <p:nvPr/>
            </p:nvGrpSpPr>
            <p:grpSpPr bwMode="auto">
              <a:xfrm>
                <a:off x="514350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857224" y="2071678"/>
                  <a:ext cx="1502569" cy="14278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23" name="Regular Pentagon 22"/>
                <p:cNvSpPr/>
                <p:nvPr/>
              </p:nvSpPr>
              <p:spPr>
                <a:xfrm>
                  <a:off x="2713729" y="3431251"/>
                  <a:ext cx="1929966" cy="171226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24" name="Straight Connector 23"/>
                <p:cNvCxnSpPr>
                  <a:stCxn id="23" idx="1"/>
                  <a:endCxn id="22" idx="5"/>
                </p:cNvCxnSpPr>
                <p:nvPr/>
              </p:nvCxnSpPr>
              <p:spPr>
                <a:xfrm rot="10800000">
                  <a:off x="2139414" y="3289034"/>
                  <a:ext cx="574314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>
                  <a:stCxn id="23" idx="5"/>
                </p:cNvCxnSpPr>
                <p:nvPr/>
              </p:nvCxnSpPr>
              <p:spPr>
                <a:xfrm flipV="1">
                  <a:off x="4643694" y="4000109"/>
                  <a:ext cx="1215410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" name="Rectangle 19"/>
              <p:cNvSpPr/>
              <p:nvPr/>
            </p:nvSpPr>
            <p:spPr>
              <a:xfrm>
                <a:off x="7572396" y="1500174"/>
                <a:ext cx="570116" cy="787141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dirty="0"/>
              </a:p>
            </p:txBody>
          </p:sp>
          <p:sp>
            <p:nvSpPr>
              <p:cNvPr id="21" name="Chevron 20"/>
              <p:cNvSpPr/>
              <p:nvPr/>
            </p:nvSpPr>
            <p:spPr>
              <a:xfrm flipH="1">
                <a:off x="7572396" y="1500174"/>
                <a:ext cx="1214446" cy="787141"/>
              </a:xfrm>
              <a:prstGeom prst="chevr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T</a:t>
                </a:r>
                <a:endParaRPr lang="en-CA" sz="12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1562" name="Group 25"/>
            <p:cNvGrpSpPr>
              <a:grpSpLocks/>
            </p:cNvGrpSpPr>
            <p:nvPr/>
          </p:nvGrpSpPr>
          <p:grpSpPr bwMode="auto">
            <a:xfrm>
              <a:off x="2857488" y="4714884"/>
              <a:ext cx="2071702" cy="857256"/>
              <a:chOff x="5143504" y="4357694"/>
              <a:chExt cx="4357718" cy="1785950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7571137" y="4642121"/>
                <a:ext cx="1215486" cy="859902"/>
              </a:xfrm>
              <a:prstGeom prst="rect">
                <a:avLst/>
              </a:prstGeom>
              <a:solidFill>
                <a:srgbClr val="E31B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G</a:t>
                </a:r>
                <a:endParaRPr lang="en-CA" sz="3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grpSp>
            <p:nvGrpSpPr>
              <p:cNvPr id="21585" name="Group 24"/>
              <p:cNvGrpSpPr>
                <a:grpSpLocks/>
              </p:cNvGrpSpPr>
              <p:nvPr/>
            </p:nvGrpSpPr>
            <p:grpSpPr bwMode="auto">
              <a:xfrm>
                <a:off x="5143504" y="435769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30" name="Oval 29"/>
                <p:cNvSpPr/>
                <p:nvPr/>
              </p:nvSpPr>
              <p:spPr>
                <a:xfrm>
                  <a:off x="857224" y="2071674"/>
                  <a:ext cx="1500550" cy="14278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31" name="Regular Pentagon 30"/>
                <p:cNvSpPr/>
                <p:nvPr/>
              </p:nvSpPr>
              <p:spPr>
                <a:xfrm>
                  <a:off x="2714733" y="3431247"/>
                  <a:ext cx="1923608" cy="171226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32" name="Straight Connector 31"/>
                <p:cNvCxnSpPr>
                  <a:stCxn id="31" idx="1"/>
                  <a:endCxn id="30" idx="5"/>
                </p:cNvCxnSpPr>
                <p:nvPr/>
              </p:nvCxnSpPr>
              <p:spPr>
                <a:xfrm rot="10800000">
                  <a:off x="2139631" y="3289031"/>
                  <a:ext cx="575102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>
                  <a:stCxn id="31" idx="5"/>
                </p:cNvCxnSpPr>
                <p:nvPr/>
              </p:nvCxnSpPr>
              <p:spPr>
                <a:xfrm flipV="1">
                  <a:off x="4638341" y="4000105"/>
                  <a:ext cx="1216303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 useBgFill="1">
            <p:nvSpPr>
              <p:cNvPr id="29" name="Flowchart: Delay 28"/>
              <p:cNvSpPr/>
              <p:nvPr/>
            </p:nvSpPr>
            <p:spPr>
              <a:xfrm flipH="1">
                <a:off x="8359200" y="4642121"/>
                <a:ext cx="1142022" cy="863210"/>
              </a:xfrm>
              <a:prstGeom prst="flowChartDelay">
                <a:avLst/>
              </a:prstGeom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1563" name="Group 45"/>
            <p:cNvGrpSpPr>
              <a:grpSpLocks/>
            </p:cNvGrpSpPr>
            <p:nvPr/>
          </p:nvGrpSpPr>
          <p:grpSpPr bwMode="auto">
            <a:xfrm>
              <a:off x="2857488" y="3000372"/>
              <a:ext cx="1714512" cy="857256"/>
              <a:chOff x="857224" y="2071678"/>
              <a:chExt cx="6929486" cy="3071834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857224" y="2071678"/>
                <a:ext cx="1501389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48" name="Regular Pentagon 47"/>
              <p:cNvSpPr/>
              <p:nvPr/>
            </p:nvSpPr>
            <p:spPr>
              <a:xfrm>
                <a:off x="2711505" y="3431251"/>
                <a:ext cx="1931271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49" name="Flowchart: Delay 48"/>
              <p:cNvSpPr/>
              <p:nvPr/>
            </p:nvSpPr>
            <p:spPr>
              <a:xfrm>
                <a:off x="5855439" y="2640536"/>
                <a:ext cx="1931271" cy="1359573"/>
              </a:xfrm>
              <a:prstGeom prst="flowChartDelay">
                <a:avLst/>
              </a:prstGeom>
              <a:solidFill>
                <a:srgbClr val="7030A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C</a:t>
                </a: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50" name="Straight Connector 49"/>
              <p:cNvCxnSpPr>
                <a:stCxn id="48" idx="1"/>
                <a:endCxn id="47" idx="5"/>
              </p:cNvCxnSpPr>
              <p:nvPr/>
            </p:nvCxnSpPr>
            <p:spPr>
              <a:xfrm rot="10800000">
                <a:off x="2140462" y="3289034"/>
                <a:ext cx="571043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>
                <a:stCxn id="48" idx="5"/>
              </p:cNvCxnSpPr>
              <p:nvPr/>
            </p:nvCxnSpPr>
            <p:spPr>
              <a:xfrm flipV="1">
                <a:off x="4642777" y="4000109"/>
                <a:ext cx="1212662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564" name="Group 51"/>
            <p:cNvGrpSpPr>
              <a:grpSpLocks/>
            </p:cNvGrpSpPr>
            <p:nvPr/>
          </p:nvGrpSpPr>
          <p:grpSpPr bwMode="auto">
            <a:xfrm>
              <a:off x="2857488" y="3857628"/>
              <a:ext cx="1785950" cy="857256"/>
              <a:chOff x="500034" y="1142984"/>
              <a:chExt cx="3714776" cy="1785950"/>
            </a:xfrm>
          </p:grpSpPr>
          <p:grpSp>
            <p:nvGrpSpPr>
              <p:cNvPr id="21573" name="Group 16"/>
              <p:cNvGrpSpPr>
                <a:grpSpLocks/>
              </p:cNvGrpSpPr>
              <p:nvPr/>
            </p:nvGrpSpPr>
            <p:grpSpPr bwMode="auto">
              <a:xfrm>
                <a:off x="50003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55" name="Oval 54"/>
                <p:cNvSpPr/>
                <p:nvPr/>
              </p:nvSpPr>
              <p:spPr>
                <a:xfrm>
                  <a:off x="857224" y="2071674"/>
                  <a:ext cx="1503431" cy="14278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56" name="Regular Pentagon 55"/>
                <p:cNvSpPr/>
                <p:nvPr/>
              </p:nvSpPr>
              <p:spPr>
                <a:xfrm>
                  <a:off x="2713635" y="3431247"/>
                  <a:ext cx="1928316" cy="1712261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57" name="Straight Connector 56"/>
                <p:cNvCxnSpPr>
                  <a:stCxn id="56" idx="1"/>
                  <a:endCxn id="55" idx="5"/>
                </p:cNvCxnSpPr>
                <p:nvPr/>
              </p:nvCxnSpPr>
              <p:spPr>
                <a:xfrm rot="10800000">
                  <a:off x="2138409" y="3289031"/>
                  <a:ext cx="575226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>
                  <a:stCxn id="56" idx="5"/>
                </p:cNvCxnSpPr>
                <p:nvPr/>
              </p:nvCxnSpPr>
              <p:spPr>
                <a:xfrm flipV="1">
                  <a:off x="4641950" y="4000105"/>
                  <a:ext cx="1215818" cy="85327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4" name="Pentagon 53"/>
              <p:cNvSpPr/>
              <p:nvPr/>
            </p:nvSpPr>
            <p:spPr>
              <a:xfrm>
                <a:off x="2999666" y="1500172"/>
                <a:ext cx="1215144" cy="787141"/>
              </a:xfrm>
              <a:prstGeom prst="homePlat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A</a:t>
                </a:r>
                <a:endParaRPr lang="en-CA" sz="12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  <p:grpSp>
          <p:nvGrpSpPr>
            <p:cNvPr id="21565" name="Group 58"/>
            <p:cNvGrpSpPr>
              <a:grpSpLocks/>
            </p:cNvGrpSpPr>
            <p:nvPr/>
          </p:nvGrpSpPr>
          <p:grpSpPr bwMode="auto">
            <a:xfrm>
              <a:off x="2857488" y="5643578"/>
              <a:ext cx="1714512" cy="857256"/>
              <a:chOff x="5143504" y="1142984"/>
              <a:chExt cx="3643338" cy="1785950"/>
            </a:xfrm>
          </p:grpSpPr>
          <p:grpSp>
            <p:nvGrpSpPr>
              <p:cNvPr id="21566" name="Group 32"/>
              <p:cNvGrpSpPr>
                <a:grpSpLocks/>
              </p:cNvGrpSpPr>
              <p:nvPr/>
            </p:nvGrpSpPr>
            <p:grpSpPr bwMode="auto">
              <a:xfrm>
                <a:off x="5143504" y="1142983"/>
                <a:ext cx="2526107" cy="1785949"/>
                <a:chOff x="857224" y="2071678"/>
                <a:chExt cx="5000660" cy="3071834"/>
              </a:xfrm>
            </p:grpSpPr>
            <p:sp>
              <p:nvSpPr>
                <p:cNvPr id="63" name="Oval 62"/>
                <p:cNvSpPr/>
                <p:nvPr/>
              </p:nvSpPr>
              <p:spPr>
                <a:xfrm>
                  <a:off x="857224" y="2071678"/>
                  <a:ext cx="1502569" cy="142783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1">
                        <a:shade val="30000"/>
                        <a:satMod val="115000"/>
                      </a:schemeClr>
                    </a:gs>
                    <a:gs pos="5000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sp>
              <p:nvSpPr>
                <p:cNvPr id="64" name="Regular Pentagon 63"/>
                <p:cNvSpPr/>
                <p:nvPr/>
              </p:nvSpPr>
              <p:spPr>
                <a:xfrm>
                  <a:off x="2713729" y="3431247"/>
                  <a:ext cx="1929966" cy="1712265"/>
                </a:xfrm>
                <a:prstGeom prst="pentagon">
                  <a:avLst/>
                </a:prstGeom>
                <a:gradFill flip="none" rotWithShape="1">
                  <a:gsLst>
                    <a:gs pos="0">
                      <a:srgbClr val="008000">
                        <a:shade val="30000"/>
                        <a:satMod val="115000"/>
                      </a:srgbClr>
                    </a:gs>
                    <a:gs pos="50000">
                      <a:srgbClr val="008000">
                        <a:shade val="67500"/>
                        <a:satMod val="115000"/>
                      </a:srgbClr>
                    </a:gs>
                    <a:gs pos="100000">
                      <a:srgbClr val="008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 w="38100"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 sz="3600" b="1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endParaRPr>
                </a:p>
              </p:txBody>
            </p:sp>
            <p:cxnSp>
              <p:nvCxnSpPr>
                <p:cNvPr id="65" name="Straight Connector 64"/>
                <p:cNvCxnSpPr>
                  <a:stCxn id="64" idx="1"/>
                  <a:endCxn id="63" idx="5"/>
                </p:cNvCxnSpPr>
                <p:nvPr/>
              </p:nvCxnSpPr>
              <p:spPr>
                <a:xfrm rot="10800000">
                  <a:off x="2139414" y="3289034"/>
                  <a:ext cx="574314" cy="79640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>
                  <a:stCxn id="64" idx="5"/>
                </p:cNvCxnSpPr>
                <p:nvPr/>
              </p:nvCxnSpPr>
              <p:spPr>
                <a:xfrm flipV="1">
                  <a:off x="4643694" y="4000105"/>
                  <a:ext cx="1215410" cy="85331"/>
                </a:xfrm>
                <a:prstGeom prst="line">
                  <a:avLst/>
                </a:prstGeom>
                <a:ln w="381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1" name="Rectangle 60"/>
              <p:cNvSpPr/>
              <p:nvPr/>
            </p:nvSpPr>
            <p:spPr>
              <a:xfrm>
                <a:off x="7572396" y="1500174"/>
                <a:ext cx="570116" cy="787141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dirty="0"/>
              </a:p>
            </p:txBody>
          </p:sp>
          <p:sp>
            <p:nvSpPr>
              <p:cNvPr id="62" name="Chevron 61"/>
              <p:cNvSpPr/>
              <p:nvPr/>
            </p:nvSpPr>
            <p:spPr>
              <a:xfrm flipH="1">
                <a:off x="7572396" y="1500174"/>
                <a:ext cx="1214446" cy="787141"/>
              </a:xfrm>
              <a:prstGeom prst="chevron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CA" sz="2400" dirty="0">
                    <a:solidFill>
                      <a:srgbClr val="000000"/>
                    </a:solidFill>
                    <a:latin typeface="Narkisim" pitchFamily="34" charset="-79"/>
                    <a:cs typeface="Narkisim" pitchFamily="34" charset="-79"/>
                  </a:rPr>
                  <a:t>T</a:t>
                </a:r>
                <a:endParaRPr lang="en-CA" sz="12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</p:grpSp>
      </p:grpSp>
      <p:grpSp>
        <p:nvGrpSpPr>
          <p:cNvPr id="74" name="Group 39"/>
          <p:cNvGrpSpPr>
            <a:grpSpLocks/>
          </p:cNvGrpSpPr>
          <p:nvPr/>
        </p:nvGrpSpPr>
        <p:grpSpPr bwMode="auto">
          <a:xfrm flipH="1">
            <a:off x="7000875" y="1071563"/>
            <a:ext cx="1714500" cy="857250"/>
            <a:chOff x="857224" y="2071678"/>
            <a:chExt cx="6929486" cy="3071834"/>
          </a:xfrm>
        </p:grpSpPr>
        <p:sp>
          <p:nvSpPr>
            <p:cNvPr id="41" name="Oval 40"/>
            <p:cNvSpPr/>
            <p:nvPr/>
          </p:nvSpPr>
          <p:spPr>
            <a:xfrm>
              <a:off x="857224" y="2071678"/>
              <a:ext cx="1501389" cy="1427832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>
          <p:nvSpPr>
            <p:cNvPr id="42" name="Regular Pentagon 41"/>
            <p:cNvSpPr/>
            <p:nvPr/>
          </p:nvSpPr>
          <p:spPr>
            <a:xfrm>
              <a:off x="2711501" y="3431247"/>
              <a:ext cx="1931275" cy="1712265"/>
            </a:xfrm>
            <a:prstGeom prst="pentagon">
              <a:avLst/>
            </a:prstGeom>
            <a:gradFill flip="none" rotWithShape="1">
              <a:gsLst>
                <a:gs pos="0">
                  <a:srgbClr val="008000">
                    <a:shade val="30000"/>
                    <a:satMod val="115000"/>
                  </a:srgbClr>
                </a:gs>
                <a:gs pos="50000">
                  <a:srgbClr val="008000">
                    <a:shade val="67500"/>
                    <a:satMod val="115000"/>
                  </a:srgbClr>
                </a:gs>
                <a:gs pos="100000">
                  <a:srgbClr val="008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cxnSp>
          <p:nvCxnSpPr>
            <p:cNvPr id="44" name="Straight Connector 43"/>
            <p:cNvCxnSpPr>
              <a:stCxn id="42" idx="1"/>
              <a:endCxn id="41" idx="5"/>
            </p:cNvCxnSpPr>
            <p:nvPr/>
          </p:nvCxnSpPr>
          <p:spPr>
            <a:xfrm rot="10800000">
              <a:off x="2140462" y="3289034"/>
              <a:ext cx="571039" cy="79640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42" idx="5"/>
            </p:cNvCxnSpPr>
            <p:nvPr/>
          </p:nvCxnSpPr>
          <p:spPr>
            <a:xfrm flipV="1">
              <a:off x="4642777" y="4000105"/>
              <a:ext cx="1212658" cy="8533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lowchart: Delay 42"/>
            <p:cNvSpPr/>
            <p:nvPr/>
          </p:nvSpPr>
          <p:spPr>
            <a:xfrm>
              <a:off x="5855435" y="2640536"/>
              <a:ext cx="1931275" cy="1359569"/>
            </a:xfrm>
            <a:prstGeom prst="flowChartDelay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C</a:t>
              </a: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137" name="Group 136"/>
          <p:cNvGrpSpPr>
            <a:grpSpLocks/>
          </p:cNvGrpSpPr>
          <p:nvPr/>
        </p:nvGrpSpPr>
        <p:grpSpPr bwMode="auto">
          <a:xfrm flipH="1">
            <a:off x="2214563" y="2143125"/>
            <a:ext cx="1785937" cy="857250"/>
            <a:chOff x="500034" y="1142984"/>
            <a:chExt cx="3714776" cy="1785950"/>
          </a:xfrm>
        </p:grpSpPr>
        <p:grpSp>
          <p:nvGrpSpPr>
            <p:cNvPr id="21548" name="Group 16"/>
            <p:cNvGrpSpPr>
              <a:grpSpLocks/>
            </p:cNvGrpSpPr>
            <p:nvPr/>
          </p:nvGrpSpPr>
          <p:grpSpPr bwMode="auto">
            <a:xfrm>
              <a:off x="500034" y="1142983"/>
              <a:ext cx="2526107" cy="1785949"/>
              <a:chOff x="857224" y="2071678"/>
              <a:chExt cx="5000660" cy="3071834"/>
            </a:xfrm>
          </p:grpSpPr>
          <p:sp>
            <p:nvSpPr>
              <p:cNvPr id="140" name="Oval 139"/>
              <p:cNvSpPr/>
              <p:nvPr/>
            </p:nvSpPr>
            <p:spPr>
              <a:xfrm>
                <a:off x="857224" y="2071678"/>
                <a:ext cx="1496892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41" name="Regular Pentagon 140"/>
              <p:cNvSpPr/>
              <p:nvPr/>
            </p:nvSpPr>
            <p:spPr>
              <a:xfrm>
                <a:off x="2713635" y="3431251"/>
                <a:ext cx="1928312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42" name="Straight Connector 141"/>
              <p:cNvCxnSpPr>
                <a:stCxn id="141" idx="1"/>
                <a:endCxn id="140" idx="5"/>
              </p:cNvCxnSpPr>
              <p:nvPr/>
            </p:nvCxnSpPr>
            <p:spPr>
              <a:xfrm rot="10800000">
                <a:off x="2138409" y="3289034"/>
                <a:ext cx="575226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>
                <a:stCxn id="141" idx="5"/>
              </p:cNvCxnSpPr>
              <p:nvPr/>
            </p:nvCxnSpPr>
            <p:spPr>
              <a:xfrm flipV="1">
                <a:off x="4641946" y="4000109"/>
                <a:ext cx="1215818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9" name="Pentagon 138"/>
            <p:cNvSpPr/>
            <p:nvPr/>
          </p:nvSpPr>
          <p:spPr>
            <a:xfrm>
              <a:off x="2999665" y="1500174"/>
              <a:ext cx="1215145" cy="787141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A</a:t>
              </a:r>
              <a:endParaRPr lang="en-CA" sz="1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144" name="Group 143"/>
          <p:cNvGrpSpPr>
            <a:grpSpLocks/>
          </p:cNvGrpSpPr>
          <p:nvPr/>
        </p:nvGrpSpPr>
        <p:grpSpPr bwMode="auto">
          <a:xfrm flipH="1">
            <a:off x="2286000" y="500063"/>
            <a:ext cx="1714500" cy="857250"/>
            <a:chOff x="5143504" y="1142984"/>
            <a:chExt cx="3643338" cy="1785950"/>
          </a:xfrm>
        </p:grpSpPr>
        <p:grpSp>
          <p:nvGrpSpPr>
            <p:cNvPr id="21541" name="Group 32"/>
            <p:cNvGrpSpPr>
              <a:grpSpLocks/>
            </p:cNvGrpSpPr>
            <p:nvPr/>
          </p:nvGrpSpPr>
          <p:grpSpPr bwMode="auto">
            <a:xfrm>
              <a:off x="5143504" y="1142983"/>
              <a:ext cx="2526107" cy="1785949"/>
              <a:chOff x="857224" y="2071678"/>
              <a:chExt cx="5000660" cy="3071834"/>
            </a:xfrm>
          </p:grpSpPr>
          <p:sp>
            <p:nvSpPr>
              <p:cNvPr id="148" name="Oval 147"/>
              <p:cNvSpPr/>
              <p:nvPr/>
            </p:nvSpPr>
            <p:spPr>
              <a:xfrm>
                <a:off x="857224" y="2071678"/>
                <a:ext cx="1502565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49" name="Regular Pentagon 148"/>
              <p:cNvSpPr/>
              <p:nvPr/>
            </p:nvSpPr>
            <p:spPr>
              <a:xfrm>
                <a:off x="2713729" y="3431247"/>
                <a:ext cx="1929961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50" name="Straight Connector 149"/>
              <p:cNvCxnSpPr>
                <a:stCxn id="149" idx="1"/>
                <a:endCxn id="148" idx="5"/>
              </p:cNvCxnSpPr>
              <p:nvPr/>
            </p:nvCxnSpPr>
            <p:spPr>
              <a:xfrm rot="10800000">
                <a:off x="2139414" y="3289034"/>
                <a:ext cx="574314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>
                <a:stCxn id="149" idx="5"/>
              </p:cNvCxnSpPr>
              <p:nvPr/>
            </p:nvCxnSpPr>
            <p:spPr>
              <a:xfrm flipV="1">
                <a:off x="4643690" y="4000105"/>
                <a:ext cx="1215410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6" name="Rectangle 145"/>
            <p:cNvSpPr/>
            <p:nvPr/>
          </p:nvSpPr>
          <p:spPr>
            <a:xfrm>
              <a:off x="7572396" y="1500174"/>
              <a:ext cx="570114" cy="7871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dirty="0"/>
            </a:p>
          </p:txBody>
        </p:sp>
        <p:sp>
          <p:nvSpPr>
            <p:cNvPr id="147" name="Chevron 146"/>
            <p:cNvSpPr/>
            <p:nvPr/>
          </p:nvSpPr>
          <p:spPr>
            <a:xfrm flipH="1">
              <a:off x="7572396" y="1500174"/>
              <a:ext cx="1214446" cy="787141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T</a:t>
              </a:r>
              <a:endParaRPr lang="en-CA" sz="1200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152" name="Group 151"/>
          <p:cNvGrpSpPr>
            <a:grpSpLocks/>
          </p:cNvGrpSpPr>
          <p:nvPr/>
        </p:nvGrpSpPr>
        <p:grpSpPr bwMode="auto">
          <a:xfrm flipH="1">
            <a:off x="2286000" y="3857625"/>
            <a:ext cx="1714500" cy="857250"/>
            <a:chOff x="5143504" y="1142984"/>
            <a:chExt cx="3643338" cy="1785950"/>
          </a:xfrm>
        </p:grpSpPr>
        <p:grpSp>
          <p:nvGrpSpPr>
            <p:cNvPr id="21534" name="Group 32"/>
            <p:cNvGrpSpPr>
              <a:grpSpLocks/>
            </p:cNvGrpSpPr>
            <p:nvPr/>
          </p:nvGrpSpPr>
          <p:grpSpPr bwMode="auto">
            <a:xfrm>
              <a:off x="5143504" y="1142983"/>
              <a:ext cx="2526107" cy="1785949"/>
              <a:chOff x="857224" y="2071678"/>
              <a:chExt cx="5000660" cy="3071834"/>
            </a:xfrm>
          </p:grpSpPr>
          <p:sp>
            <p:nvSpPr>
              <p:cNvPr id="156" name="Oval 155"/>
              <p:cNvSpPr/>
              <p:nvPr/>
            </p:nvSpPr>
            <p:spPr>
              <a:xfrm>
                <a:off x="857224" y="2071678"/>
                <a:ext cx="1502565" cy="14278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57" name="Regular Pentagon 156"/>
              <p:cNvSpPr/>
              <p:nvPr/>
            </p:nvSpPr>
            <p:spPr>
              <a:xfrm>
                <a:off x="2713729" y="3431251"/>
                <a:ext cx="1929961" cy="1712261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58" name="Straight Connector 157"/>
              <p:cNvCxnSpPr>
                <a:stCxn id="157" idx="1"/>
                <a:endCxn id="156" idx="5"/>
              </p:cNvCxnSpPr>
              <p:nvPr/>
            </p:nvCxnSpPr>
            <p:spPr>
              <a:xfrm rot="10800000">
                <a:off x="2139414" y="3289034"/>
                <a:ext cx="574314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>
                <a:stCxn id="157" idx="5"/>
              </p:cNvCxnSpPr>
              <p:nvPr/>
            </p:nvCxnSpPr>
            <p:spPr>
              <a:xfrm flipV="1">
                <a:off x="4643690" y="4000109"/>
                <a:ext cx="1215410" cy="85327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4" name="Rectangle 153"/>
            <p:cNvSpPr/>
            <p:nvPr/>
          </p:nvSpPr>
          <p:spPr>
            <a:xfrm>
              <a:off x="7572396" y="1500174"/>
              <a:ext cx="570114" cy="7871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dirty="0"/>
            </a:p>
          </p:txBody>
        </p:sp>
        <p:sp>
          <p:nvSpPr>
            <p:cNvPr id="155" name="Chevron 154"/>
            <p:cNvSpPr/>
            <p:nvPr/>
          </p:nvSpPr>
          <p:spPr>
            <a:xfrm flipH="1">
              <a:off x="7572396" y="1500174"/>
              <a:ext cx="1214446" cy="787141"/>
            </a:xfrm>
            <a:prstGeom prst="chevron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T</a:t>
              </a:r>
              <a:endParaRPr lang="en-CA" sz="1200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160" name="Group 159"/>
          <p:cNvGrpSpPr>
            <a:grpSpLocks/>
          </p:cNvGrpSpPr>
          <p:nvPr/>
        </p:nvGrpSpPr>
        <p:grpSpPr bwMode="auto">
          <a:xfrm flipH="1">
            <a:off x="2214563" y="5643563"/>
            <a:ext cx="1785937" cy="857250"/>
            <a:chOff x="500034" y="1142984"/>
            <a:chExt cx="3714776" cy="1785950"/>
          </a:xfrm>
        </p:grpSpPr>
        <p:grpSp>
          <p:nvGrpSpPr>
            <p:cNvPr id="21528" name="Group 16"/>
            <p:cNvGrpSpPr>
              <a:grpSpLocks/>
            </p:cNvGrpSpPr>
            <p:nvPr/>
          </p:nvGrpSpPr>
          <p:grpSpPr bwMode="auto">
            <a:xfrm>
              <a:off x="500034" y="1142983"/>
              <a:ext cx="2526107" cy="1785949"/>
              <a:chOff x="857224" y="2071678"/>
              <a:chExt cx="5000660" cy="3071834"/>
            </a:xfrm>
          </p:grpSpPr>
          <p:sp>
            <p:nvSpPr>
              <p:cNvPr id="163" name="Oval 162"/>
              <p:cNvSpPr/>
              <p:nvPr/>
            </p:nvSpPr>
            <p:spPr>
              <a:xfrm>
                <a:off x="857224" y="2071678"/>
                <a:ext cx="1496892" cy="14278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1">
                      <a:shade val="30000"/>
                      <a:satMod val="115000"/>
                    </a:schemeClr>
                  </a:gs>
                  <a:gs pos="50000">
                    <a:schemeClr val="accent1">
                      <a:shade val="67500"/>
                      <a:satMod val="115000"/>
                    </a:schemeClr>
                  </a:gs>
                  <a:gs pos="100000">
                    <a:schemeClr val="accent1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sp>
            <p:nvSpPr>
              <p:cNvPr id="164" name="Regular Pentagon 163"/>
              <p:cNvSpPr/>
              <p:nvPr/>
            </p:nvSpPr>
            <p:spPr>
              <a:xfrm>
                <a:off x="2713635" y="3431247"/>
                <a:ext cx="1928312" cy="1712265"/>
              </a:xfrm>
              <a:prstGeom prst="pentagon">
                <a:avLst/>
              </a:prstGeom>
              <a:gradFill flip="none" rotWithShape="1">
                <a:gsLst>
                  <a:gs pos="0">
                    <a:srgbClr val="008000">
                      <a:shade val="30000"/>
                      <a:satMod val="115000"/>
                    </a:srgbClr>
                  </a:gs>
                  <a:gs pos="50000">
                    <a:srgbClr val="008000">
                      <a:shade val="67500"/>
                      <a:satMod val="115000"/>
                    </a:srgbClr>
                  </a:gs>
                  <a:gs pos="100000">
                    <a:srgbClr val="008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 w="381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 sz="36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endParaRPr>
              </a:p>
            </p:txBody>
          </p:sp>
          <p:cxnSp>
            <p:nvCxnSpPr>
              <p:cNvPr id="165" name="Straight Connector 164"/>
              <p:cNvCxnSpPr>
                <a:stCxn id="164" idx="1"/>
                <a:endCxn id="163" idx="5"/>
              </p:cNvCxnSpPr>
              <p:nvPr/>
            </p:nvCxnSpPr>
            <p:spPr>
              <a:xfrm rot="10800000">
                <a:off x="2138409" y="3289034"/>
                <a:ext cx="575226" cy="79640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>
                <a:stCxn id="164" idx="5"/>
              </p:cNvCxnSpPr>
              <p:nvPr/>
            </p:nvCxnSpPr>
            <p:spPr>
              <a:xfrm flipV="1">
                <a:off x="4641946" y="4000105"/>
                <a:ext cx="1215818" cy="85331"/>
              </a:xfrm>
              <a:prstGeom prst="line">
                <a:avLst/>
              </a:prstGeom>
              <a:ln w="38100"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2" name="Pentagon 161"/>
            <p:cNvSpPr/>
            <p:nvPr/>
          </p:nvSpPr>
          <p:spPr>
            <a:xfrm>
              <a:off x="2999665" y="1500174"/>
              <a:ext cx="1215145" cy="787141"/>
            </a:xfrm>
            <a:prstGeom prst="homePlat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A</a:t>
              </a:r>
              <a:endParaRPr lang="en-CA" sz="12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grpSp>
        <p:nvGrpSpPr>
          <p:cNvPr id="167" name="Group 166"/>
          <p:cNvGrpSpPr>
            <a:grpSpLocks/>
          </p:cNvGrpSpPr>
          <p:nvPr/>
        </p:nvGrpSpPr>
        <p:grpSpPr bwMode="auto">
          <a:xfrm flipH="1">
            <a:off x="2214563" y="4714875"/>
            <a:ext cx="1714500" cy="857250"/>
            <a:chOff x="857224" y="2071678"/>
            <a:chExt cx="6929486" cy="3071834"/>
          </a:xfrm>
        </p:grpSpPr>
        <p:sp>
          <p:nvSpPr>
            <p:cNvPr id="168" name="Oval 167"/>
            <p:cNvSpPr/>
            <p:nvPr/>
          </p:nvSpPr>
          <p:spPr>
            <a:xfrm>
              <a:off x="857224" y="2071678"/>
              <a:ext cx="1501389" cy="1427836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sp>
          <p:nvSpPr>
            <p:cNvPr id="169" name="Regular Pentagon 41"/>
            <p:cNvSpPr/>
            <p:nvPr/>
          </p:nvSpPr>
          <p:spPr>
            <a:xfrm>
              <a:off x="2711505" y="3431251"/>
              <a:ext cx="1931271" cy="1712261"/>
            </a:xfrm>
            <a:prstGeom prst="pentagon">
              <a:avLst/>
            </a:prstGeom>
            <a:gradFill flip="none" rotWithShape="1">
              <a:gsLst>
                <a:gs pos="0">
                  <a:srgbClr val="008000">
                    <a:shade val="30000"/>
                    <a:satMod val="115000"/>
                  </a:srgbClr>
                </a:gs>
                <a:gs pos="50000">
                  <a:srgbClr val="008000">
                    <a:shade val="67500"/>
                    <a:satMod val="115000"/>
                  </a:srgbClr>
                </a:gs>
                <a:gs pos="100000">
                  <a:srgbClr val="008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  <p:cxnSp>
          <p:nvCxnSpPr>
            <p:cNvPr id="170" name="Straight Connector 169"/>
            <p:cNvCxnSpPr>
              <a:endCxn id="168" idx="5"/>
            </p:cNvCxnSpPr>
            <p:nvPr/>
          </p:nvCxnSpPr>
          <p:spPr>
            <a:xfrm rot="10800000">
              <a:off x="2140462" y="3289034"/>
              <a:ext cx="571043" cy="796401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>
            <a:xfrm flipV="1">
              <a:off x="4642777" y="4000109"/>
              <a:ext cx="1212662" cy="85327"/>
            </a:xfrm>
            <a:prstGeom prst="line">
              <a:avLst/>
            </a:prstGeom>
            <a:ln w="381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2" name="Flowchart: Delay 171"/>
            <p:cNvSpPr/>
            <p:nvPr/>
          </p:nvSpPr>
          <p:spPr>
            <a:xfrm>
              <a:off x="5855439" y="2640536"/>
              <a:ext cx="1931271" cy="1359573"/>
            </a:xfrm>
            <a:prstGeom prst="flowChartDelay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CA" sz="2400" b="1" dirty="0">
                  <a:solidFill>
                    <a:srgbClr val="000000"/>
                  </a:solidFill>
                  <a:latin typeface="Narkisim" pitchFamily="34" charset="-79"/>
                  <a:cs typeface="Narkisim" pitchFamily="34" charset="-79"/>
                </a:rPr>
                <a:t>C</a:t>
              </a:r>
              <a:endParaRPr lang="en-CA" sz="3600" b="1" dirty="0">
                <a:solidFill>
                  <a:srgbClr val="000000"/>
                </a:solidFill>
                <a:latin typeface="Narkisim" pitchFamily="34" charset="-79"/>
                <a:cs typeface="Narkisim" pitchFamily="34" charset="-79"/>
              </a:endParaRPr>
            </a:p>
          </p:txBody>
        </p:sp>
      </p:grpSp>
      <p:sp>
        <p:nvSpPr>
          <p:cNvPr id="107" name="Oval 106"/>
          <p:cNvSpPr/>
          <p:nvPr/>
        </p:nvSpPr>
        <p:spPr>
          <a:xfrm>
            <a:off x="1643042" y="5286364"/>
            <a:ext cx="2571768" cy="1571636"/>
          </a:xfrm>
          <a:prstGeom prst="ellipse">
            <a:avLst/>
          </a:prstGeom>
          <a:solidFill>
            <a:srgbClr val="000000"/>
          </a:solidFill>
          <a:ln>
            <a:noFill/>
          </a:ln>
          <a:scene3d>
            <a:camera prst="orthographicFront"/>
            <a:lightRig rig="threePt" dir="t"/>
          </a:scene3d>
          <a:sp3d>
            <a:bevelT w="2032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CA" sz="2000" b="1" dirty="0">
                <a:solidFill>
                  <a:srgbClr val="FFFFFF"/>
                </a:solidFill>
              </a:rPr>
              <a:t>DNA</a:t>
            </a:r>
          </a:p>
          <a:p>
            <a:pPr algn="ctr">
              <a:defRPr/>
            </a:pPr>
            <a:r>
              <a:rPr lang="en-CA" sz="2000" b="1" dirty="0">
                <a:solidFill>
                  <a:srgbClr val="FFFFFF"/>
                </a:solidFill>
              </a:rPr>
              <a:t>Polymerase</a:t>
            </a:r>
            <a:endParaRPr lang="en-CA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40518E-6 L 0 -0.77313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8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0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CA" dirty="0" smtClean="0"/>
              <a:t>DNA Replication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268413"/>
            <a:ext cx="5688013" cy="4929187"/>
          </a:xfrm>
        </p:spPr>
        <p:txBody>
          <a:bodyPr>
            <a:normAutofit lnSpcReduction="10000"/>
          </a:bodyPr>
          <a:lstStyle/>
          <a:p>
            <a:r>
              <a:rPr lang="en-CA" dirty="0" smtClean="0">
                <a:solidFill>
                  <a:srgbClr val="EDF3DB"/>
                </a:solidFill>
              </a:rPr>
              <a:t>The result is two identical copies of DNA, each with an original </a:t>
            </a:r>
            <a:r>
              <a:rPr lang="en-CA" dirty="0" smtClean="0">
                <a:solidFill>
                  <a:srgbClr val="FFFF00"/>
                </a:solidFill>
              </a:rPr>
              <a:t>parent strand </a:t>
            </a:r>
            <a:r>
              <a:rPr lang="en-CA" dirty="0" smtClean="0">
                <a:solidFill>
                  <a:srgbClr val="EDF3DB"/>
                </a:solidFill>
              </a:rPr>
              <a:t>and a </a:t>
            </a:r>
            <a:r>
              <a:rPr lang="en-CA" dirty="0" smtClean="0">
                <a:solidFill>
                  <a:srgbClr val="FFFF00"/>
                </a:solidFill>
              </a:rPr>
              <a:t>new strand</a:t>
            </a:r>
            <a:r>
              <a:rPr lang="en-CA" dirty="0" smtClean="0">
                <a:solidFill>
                  <a:srgbClr val="EDF3DB"/>
                </a:solidFill>
              </a:rPr>
              <a:t>.</a:t>
            </a:r>
          </a:p>
          <a:p>
            <a:pPr>
              <a:buFont typeface="Wingdings 2" pitchFamily="18" charset="2"/>
              <a:buNone/>
            </a:pPr>
            <a:endParaRPr lang="en-CA" dirty="0" smtClean="0">
              <a:solidFill>
                <a:srgbClr val="EDF3DB"/>
              </a:solidFill>
            </a:endParaRPr>
          </a:p>
          <a:p>
            <a:r>
              <a:rPr lang="en-CA" dirty="0" smtClean="0">
                <a:solidFill>
                  <a:srgbClr val="FFFFFF"/>
                </a:solidFill>
              </a:rPr>
              <a:t>The term</a:t>
            </a:r>
            <a:r>
              <a:rPr lang="en-CA" dirty="0" smtClean="0">
                <a:solidFill>
                  <a:srgbClr val="FFFF00"/>
                </a:solidFill>
              </a:rPr>
              <a:t> semi conservative</a:t>
            </a:r>
            <a:r>
              <a:rPr lang="en-CA" dirty="0" smtClean="0">
                <a:solidFill>
                  <a:srgbClr val="EDF3DB"/>
                </a:solidFill>
              </a:rPr>
              <a:t> refers to the fact that each new double helix contains </a:t>
            </a:r>
            <a:r>
              <a:rPr lang="en-CA" dirty="0" smtClean="0">
                <a:solidFill>
                  <a:srgbClr val="FFFF00"/>
                </a:solidFill>
              </a:rPr>
              <a:t>one strand from the parent </a:t>
            </a:r>
            <a:r>
              <a:rPr lang="en-CA" dirty="0" smtClean="0">
                <a:solidFill>
                  <a:srgbClr val="EDF3DB"/>
                </a:solidFill>
              </a:rPr>
              <a:t>chain and one new strand. </a:t>
            </a:r>
          </a:p>
          <a:p>
            <a:endParaRPr lang="en-CA" dirty="0" smtClean="0">
              <a:solidFill>
                <a:srgbClr val="EDF3DB"/>
              </a:solidFill>
            </a:endParaRPr>
          </a:p>
          <a:p>
            <a:pPr>
              <a:buNone/>
            </a:pPr>
            <a:endParaRPr lang="en-CA" dirty="0" smtClean="0">
              <a:solidFill>
                <a:srgbClr val="EDF3DB"/>
              </a:solidFill>
            </a:endParaRP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188913"/>
            <a:ext cx="2547937" cy="639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Green">
      <a:dk1>
        <a:srgbClr val="003A51"/>
      </a:dk1>
      <a:lt1>
        <a:srgbClr val="0086BC"/>
      </a:lt1>
      <a:dk2>
        <a:srgbClr val="3C7C28"/>
      </a:dk2>
      <a:lt2>
        <a:srgbClr val="FFFBBA"/>
      </a:lt2>
      <a:accent1>
        <a:srgbClr val="0F6FC6"/>
      </a:accent1>
      <a:accent2>
        <a:srgbClr val="003A51"/>
      </a:accent2>
      <a:accent3>
        <a:srgbClr val="0BD0D9"/>
      </a:accent3>
      <a:accent4>
        <a:srgbClr val="10CF9B"/>
      </a:accent4>
      <a:accent5>
        <a:srgbClr val="00B050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Green">
    <a:dk1>
      <a:srgbClr val="003A51"/>
    </a:dk1>
    <a:lt1>
      <a:srgbClr val="0086BC"/>
    </a:lt1>
    <a:dk2>
      <a:srgbClr val="3C7C28"/>
    </a:dk2>
    <a:lt2>
      <a:srgbClr val="FFFBBA"/>
    </a:lt2>
    <a:accent1>
      <a:srgbClr val="0F6FC6"/>
    </a:accent1>
    <a:accent2>
      <a:srgbClr val="003A51"/>
    </a:accent2>
    <a:accent3>
      <a:srgbClr val="0BD0D9"/>
    </a:accent3>
    <a:accent4>
      <a:srgbClr val="10CF9B"/>
    </a:accent4>
    <a:accent5>
      <a:srgbClr val="00B050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Custom Green">
    <a:dk1>
      <a:srgbClr val="003A51"/>
    </a:dk1>
    <a:lt1>
      <a:srgbClr val="0086BC"/>
    </a:lt1>
    <a:dk2>
      <a:srgbClr val="3C7C28"/>
    </a:dk2>
    <a:lt2>
      <a:srgbClr val="FFFBBA"/>
    </a:lt2>
    <a:accent1>
      <a:srgbClr val="0F6FC6"/>
    </a:accent1>
    <a:accent2>
      <a:srgbClr val="003A51"/>
    </a:accent2>
    <a:accent3>
      <a:srgbClr val="0BD0D9"/>
    </a:accent3>
    <a:accent4>
      <a:srgbClr val="10CF9B"/>
    </a:accent4>
    <a:accent5>
      <a:srgbClr val="00B050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2812</TotalTime>
  <Words>307</Words>
  <Application>Microsoft Office PowerPoint</Application>
  <PresentationFormat>On-screen Show (4:3)</PresentationFormat>
  <Paragraphs>125</Paragraphs>
  <Slides>12</Slides>
  <Notes>6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Slide 1</vt:lpstr>
      <vt:lpstr>DNA Replication</vt:lpstr>
      <vt:lpstr>DNA Replication</vt:lpstr>
      <vt:lpstr>DNA Replication</vt:lpstr>
      <vt:lpstr>Slide 5</vt:lpstr>
      <vt:lpstr>DNA Replication</vt:lpstr>
      <vt:lpstr>Slide 7</vt:lpstr>
      <vt:lpstr>Slide 8</vt:lpstr>
      <vt:lpstr>DNA Replication</vt:lpstr>
      <vt:lpstr>DNA Replication</vt:lpstr>
      <vt:lpstr>Slide 11</vt:lpstr>
      <vt:lpstr>Slide 12</vt:lpstr>
    </vt:vector>
  </TitlesOfParts>
  <Company>Cashmere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</dc:title>
  <dc:creator>Michael Dowdall</dc:creator>
  <cp:keywords>Biology</cp:keywords>
  <cp:lastModifiedBy>David</cp:lastModifiedBy>
  <cp:revision>157</cp:revision>
  <dcterms:created xsi:type="dcterms:W3CDTF">2007-08-07T22:00:48Z</dcterms:created>
  <dcterms:modified xsi:type="dcterms:W3CDTF">2008-08-03T07:13:21Z</dcterms:modified>
</cp:coreProperties>
</file>